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10" Target="ppt/slideLayouts/slideLayout7.xml" Type="http://schemas.openxmlformats.org/officeDocument/2006/relationships/slideLayou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ppt/slideLayouts/slideLayout2.xml" Type="http://schemas.openxmlformats.org/officeDocument/2006/relationships/slideLayout"/><Relationship Id="rId6" Target="ppt/slideLayouts/slideLayout3.xml" Type="http://schemas.openxmlformats.org/officeDocument/2006/relationships/slideLayout"/><Relationship Id="rId7" Target="ppt/slideLayouts/slideLayout4.xml" Type="http://schemas.openxmlformats.org/officeDocument/2006/relationships/slideLayout"/><Relationship Id="rId8" Target="ppt/slideLayouts/slideLayout5.xml" Type="http://schemas.openxmlformats.org/officeDocument/2006/relationships/slideLayout"/><Relationship Id="rId9" Target="ppt/slideLayouts/slideLayout6.xml" Type="http://schemas.openxmlformats.org/officeDocument/2006/relationships/slideLayout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eg" Type="http://schemas.openxmlformats.org/officeDocument/2006/relationships/image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jpeg" Type="http://schemas.openxmlformats.org/officeDocument/2006/relationships/image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jpeg" Type="http://schemas.openxmlformats.org/officeDocument/2006/relationships/image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dt" sz="half" idx="10"/>
          </p:nvPr>
        </p:nvSpPr>
        <p:spPr>
          <a:xfrm>
            <a:off x="5504656" y="6438900"/>
            <a:ext cx="1802924" cy="215900"/>
          </a:xfrm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zh-CN" b="false" i="false" sz="1000" baseline="0" u="none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2024/8/14</a:t>
            </a:r>
          </a:p>
        </p:txBody>
      </p:sp>
      <p:sp>
        <p:nvSpPr>
          <p:cNvPr name="AutoShape 3" id="3"/>
          <p:cNvSpPr/>
          <p:nvPr>
            <p:ph type="ftr" sz="quarter" idx="11"/>
          </p:nvPr>
        </p:nvSpPr>
        <p:spPr>
          <a:xfrm>
            <a:off x="660401" y="6438900"/>
            <a:ext cx="3992171" cy="215900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4" id="4"/>
          <p:cNvSpPr/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zh-CN" b="false" i="false" sz="1000" baseline="0" u="none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image1.jpeg" id="2"/>
          <p:cNvPicPr>
            <a:picLocks noChangeAspect="true"/>
          </p:cNvPicPr>
          <p:nvPr/>
        </p:nvPicPr>
        <p:blipFill>
          <a:blip r:embed="rId2"/>
          <a:stretch>
            <a:fillRect t="0" l="0" b="0" r="0"/>
          </a:stretch>
        </p:blipFill>
        <p:spPr>
          <a:xfrm>
            <a:off x="12700" y="0"/>
            <a:ext cx="12179300" cy="6858000"/>
          </a:xfrm>
          <a:prstGeom prst="rect">
            <a:avLst/>
          </a:prstGeom>
        </p:spPr>
      </p:pic>
      <p:sp>
        <p:nvSpPr>
          <p:cNvPr name="AutoShape 3" id="3"/>
          <p:cNvSpPr/>
          <p:nvPr>
            <p:ph type="ctrTitle"/>
          </p:nvPr>
        </p:nvSpPr>
        <p:spPr>
          <a:xfrm>
            <a:off x="660400" y="2491596"/>
            <a:ext cx="6388100" cy="1311128"/>
          </a:xfrm>
        </p:spPr>
        <p:txBody>
          <a:bodyPr vert="horz" anchor="b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4400" baseline="0" u="none">
                <a:solidFill>
                  <a:srgbClr val="000000"/>
                </a:solidFill>
                <a:latin typeface="Arial"/>
                <a:ea typeface="Arial"/>
              </a:rPr>
              <a:t>Click to edit </a:t>
            </a:r>
            <a:br>
              <a:rPr lang="en-US" b="true" i="false" sz="4400" baseline="0" u="none">
                <a:solidFill>
                  <a:srgbClr val="000000"/>
                </a:solidFill>
                <a:latin typeface="Arial"/>
                <a:ea typeface="Arial"/>
              </a:rPr>
            </a:br>
            <a:r>
              <a:rPr lang="en-US" b="true" i="false" sz="4400" baseline="0" u="none">
                <a:solidFill>
                  <a:srgbClr val="000000"/>
                </a:solidFill>
                <a:latin typeface="Arial"/>
                <a:ea typeface="Arial"/>
              </a:rPr>
              <a:t>Master title style</a:t>
            </a:r>
          </a:p>
        </p:txBody>
      </p:sp>
      <p:sp>
        <p:nvSpPr>
          <p:cNvPr name="AutoShape 4" id="4"/>
          <p:cNvSpPr/>
          <p:nvPr>
            <p:ph type="subTitle" idx="1"/>
          </p:nvPr>
        </p:nvSpPr>
        <p:spPr>
          <a:xfrm>
            <a:off x="660400" y="4109700"/>
            <a:ext cx="2540000" cy="535853"/>
          </a:xfrm>
          <a:prstGeom prst="roundRect">
            <a:avLst>
              <a:gd name="adj" fmla="val 14297"/>
            </a:avLst>
          </a:prstGeom>
          <a:solidFill>
            <a:schemeClr val="accent1"/>
          </a:solidFill>
        </p:spPr>
        <p:txBody>
          <a:bodyPr vert="horz" anchor="ctr" tIns="45720" lIns="91440" bIns="45720" rIns="91440">
            <a:normAutofit/>
          </a:bodyPr>
          <a:p>
            <a:pPr algn="ctr" indent="-228600" marL="228600">
              <a:lnSpc>
                <a:spcPct val="90000"/>
              </a:lnSpc>
              <a:spcBef>
                <a:spcPct val="0"/>
              </a:spcBef>
            </a:pPr>
            <a:r>
              <a:rPr lang="en-US" b="false" i="false" sz="14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subtitle style</a:t>
            </a:r>
          </a:p>
        </p:txBody>
      </p:sp>
      <p:sp>
        <p:nvSpPr>
          <p:cNvPr name="AutoShape 5" id="5"/>
          <p:cNvSpPr/>
          <p:nvPr>
            <p:ph type="body" sz="quarter" idx="13"/>
          </p:nvPr>
        </p:nvSpPr>
        <p:spPr>
          <a:xfrm>
            <a:off x="6389648" y="5837829"/>
            <a:ext cx="5129251" cy="296271"/>
          </a:xfrm>
        </p:spPr>
        <p:txBody>
          <a:bodyPr vert="horz" anchor="ctr" tIns="45720" lIns="91440" bIns="45720" rIns="91440">
            <a:normAutofit/>
          </a:bodyPr>
          <a:p>
            <a:pPr algn="r" indent="0" marL="0">
              <a:lnSpc>
                <a:spcPct val="90000"/>
              </a:lnSpc>
              <a:spcBef>
                <a:spcPts val="1000"/>
              </a:spcBef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Speaker name and title</a:t>
            </a:r>
          </a:p>
        </p:txBody>
      </p:sp>
      <p:sp>
        <p:nvSpPr>
          <p:cNvPr name="AutoShape 6" id="6"/>
          <p:cNvSpPr/>
          <p:nvPr>
            <p:ph type="body" sz="quarter" idx="15"/>
          </p:nvPr>
        </p:nvSpPr>
        <p:spPr>
          <a:xfrm>
            <a:off x="660400" y="723900"/>
            <a:ext cx="1039091" cy="296271"/>
          </a:xfrm>
        </p:spPr>
        <p:txBody>
          <a:bodyPr vert="horz" anchor="ctr" wrap="none" tIns="45720" lIns="91440" bIns="45720" rIns="91440">
            <a:normAutofit/>
          </a:bodyPr>
          <a:p>
            <a:pPr algn="l" indent="0" marL="0">
              <a:lnSpc>
                <a:spcPct val="90000"/>
              </a:lnSpc>
              <a:spcBef>
                <a:spcPts val="1000"/>
              </a:spcBef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LGOO HERE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sp>
        <p:nvSpPr>
          <p:cNvPr name="AutoShape 3" id="3"/>
          <p:cNvSpPr/>
          <p:nvPr>
            <p:ph type="obj" idx="1"/>
          </p:nvPr>
        </p:nvSpPr>
        <p:spPr>
          <a:xfrm>
            <a:off x="660400" y="1130300"/>
            <a:ext cx="10858500" cy="5003800"/>
          </a:xfrm>
        </p:spPr>
        <p:txBody>
          <a:bodyPr vert="horz" anchor="t" tIns="45720" lIns="91440" bIns="45720" rIns="91440">
            <a:normAutofit/>
          </a:bodyPr>
          <a:p>
            <a:pPr algn="l" indent="-228600" marL="228600">
              <a:lnSpc>
                <a:spcPct val="90000"/>
              </a:lnSpc>
              <a:spcBef>
                <a:spcPts val="1000"/>
              </a:spcBef>
            </a:pPr>
            <a:r>
              <a:rPr lang="en-US" b="false" i="false" sz="18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text styles</a:t>
            </a:r>
          </a:p>
          <a:p>
            <a:pPr algn="l" indent="-228600" lvl="1" marL="68580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600" baseline="0" u="none">
                <a:solidFill>
                  <a:srgbClr val="000000"/>
                </a:solidFill>
                <a:latin typeface="Arial"/>
                <a:ea typeface="Arial"/>
              </a:rPr>
              <a:t>Second level</a:t>
            </a:r>
          </a:p>
          <a:p>
            <a:pPr algn="l" indent="-228600" lvl="2" marL="114300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400" baseline="0" u="none">
                <a:solidFill>
                  <a:srgbClr val="000000"/>
                </a:solidFill>
                <a:latin typeface="Arial"/>
                <a:ea typeface="Arial"/>
              </a:rPr>
              <a:t>Third level</a:t>
            </a:r>
          </a:p>
          <a:p>
            <a:pPr algn="l" indent="-228600" lvl="3" marL="160020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Fourth level</a:t>
            </a:r>
          </a:p>
          <a:p>
            <a:pPr algn="l" indent="-228600" lvl="4" marL="205740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Fifth level</a:t>
            </a:r>
          </a:p>
        </p:txBody>
      </p:sp>
      <p:sp>
        <p:nvSpPr>
          <p:cNvPr name="AutoShape 4" id="4"/>
          <p:cNvSpPr/>
          <p:nvPr>
            <p:ph type="dt" sz="half" idx="10"/>
          </p:nvPr>
        </p:nvSpPr>
        <p:spPr>
          <a:xfrm>
            <a:off x="5504656" y="6438900"/>
            <a:ext cx="1802924" cy="215900"/>
          </a:xfrm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zh-CN" b="false" i="false" sz="1000" baseline="0" u="none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2024/8/14</a:t>
            </a:r>
          </a:p>
        </p:txBody>
      </p:sp>
      <p:sp>
        <p:nvSpPr>
          <p:cNvPr name="AutoShape 5" id="5"/>
          <p:cNvSpPr/>
          <p:nvPr>
            <p:ph type="ftr" sz="quarter" idx="11"/>
          </p:nvPr>
        </p:nvSpPr>
        <p:spPr>
          <a:xfrm>
            <a:off x="660401" y="6438900"/>
            <a:ext cx="3992171" cy="215900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6" id="6"/>
          <p:cNvSpPr/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zh-CN" b="false" i="false" sz="1000" baseline="0" u="none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body" sz="quarter" idx="14"/>
          </p:nvPr>
        </p:nvSpPr>
        <p:spPr>
          <a:xfrm>
            <a:off x="660400" y="1500188"/>
            <a:ext cx="2836562" cy="594626"/>
          </a:xfrm>
        </p:spPr>
        <p:txBody>
          <a:bodyPr vert="horz" anchor="t" tIns="45720" lIns="91440" bIns="45720" rIns="91440">
            <a:normAutofit/>
          </a:bodyPr>
          <a:p>
            <a:pPr algn="r" indent="0" marL="0">
              <a:lnSpc>
                <a:spcPct val="90000"/>
              </a:lnSpc>
              <a:spcBef>
                <a:spcPts val="1000"/>
              </a:spcBef>
            </a:pPr>
            <a:r>
              <a:rPr lang="en-US" b="true" i="false" sz="2400" baseline="0" u="none">
                <a:solidFill>
                  <a:srgbClr val="000000"/>
                </a:solidFill>
                <a:latin typeface="Arial"/>
                <a:ea typeface="Arial"/>
              </a:rPr>
              <a:t>CONTENTS</a:t>
            </a:r>
          </a:p>
        </p:txBody>
      </p:sp>
      <p:sp>
        <p:nvSpPr>
          <p:cNvPr name="AutoShape 3" id="3"/>
          <p:cNvSpPr/>
          <p:nvPr>
            <p:ph type="body" sz="quarter" idx="13"/>
          </p:nvPr>
        </p:nvSpPr>
        <p:spPr>
          <a:xfrm>
            <a:off x="3647836" y="1500187"/>
            <a:ext cx="7871045" cy="4633913"/>
          </a:xfrm>
        </p:spPr>
        <p:txBody>
          <a:bodyPr vert="horz" anchor="t" tIns="45720" lIns="91440" bIns="45720" rIns="91440">
            <a:normAutofit/>
          </a:bodyPr>
          <a:p>
            <a:pPr algn="l" indent="-342900" marL="342900">
              <a:lnSpc>
                <a:spcPct val="90000"/>
              </a:lnSpc>
              <a:spcBef>
                <a:spcPts val="1000"/>
              </a:spcBef>
            </a:pPr>
            <a:r>
              <a:rPr lang="en-US" b="false" i="false" sz="18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text styles</a:t>
            </a:r>
          </a:p>
          <a:p>
            <a:pPr algn="l" indent="-342900" lvl="1" marL="80010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600" baseline="0" u="none">
                <a:solidFill>
                  <a:srgbClr val="000000"/>
                </a:solidFill>
                <a:latin typeface="Arial"/>
                <a:ea typeface="Arial"/>
              </a:rPr>
              <a:t>Second level</a:t>
            </a:r>
          </a:p>
          <a:p>
            <a:pPr algn="l" indent="-342900" lvl="2" marL="125730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400" baseline="0" u="none">
                <a:solidFill>
                  <a:srgbClr val="000000"/>
                </a:solidFill>
                <a:latin typeface="Arial"/>
                <a:ea typeface="Arial"/>
              </a:rPr>
              <a:t>Third level</a:t>
            </a:r>
          </a:p>
          <a:p>
            <a:pPr algn="l" indent="-228600" lvl="3" marL="160020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Fourth level</a:t>
            </a:r>
          </a:p>
          <a:p>
            <a:pPr algn="l" indent="-228600" lvl="4" marL="205740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Fifth level</a:t>
            </a:r>
          </a:p>
        </p:txBody>
      </p:sp>
      <p:sp>
        <p:nvSpPr>
          <p:cNvPr name="AutoShape 4" id="4"/>
          <p:cNvSpPr/>
          <p:nvPr>
            <p:ph type="ftr" sz="quarter" idx="10"/>
          </p:nvPr>
        </p:nvSpPr>
        <p:spPr>
          <a:xfrm>
            <a:off x="660401" y="6438900"/>
            <a:ext cx="3992171" cy="215900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5" id="5"/>
          <p:cNvSpPr/>
          <p:nvPr>
            <p:ph type="dt" sz="half" idx="11"/>
          </p:nvPr>
        </p:nvSpPr>
        <p:spPr>
          <a:xfrm>
            <a:off x="5504656" y="6438900"/>
            <a:ext cx="1802924" cy="215900"/>
          </a:xfrm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zh-CN" b="false" i="false" sz="1000" baseline="0" u="none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2024/8/14</a:t>
            </a:r>
          </a:p>
        </p:txBody>
      </p:sp>
      <p:sp>
        <p:nvSpPr>
          <p:cNvPr name="AutoShape 6" id="6"/>
          <p:cNvSpPr/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en-US" b="false" i="false" sz="1000" baseline="0" u="none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image2.jpeg" id="2"/>
          <p:cNvPicPr>
            <a:picLocks noChangeAspect="true"/>
          </p:cNvPicPr>
          <p:nvPr/>
        </p:nvPicPr>
        <p:blipFill>
          <a:blip r:embed="rId2"/>
          <a:stretch>
            <a:fillRect t="0" l="0" b="0" r="0"/>
          </a:stretch>
        </p:blipFill>
        <p:spPr>
          <a:xfrm flipH="true">
            <a:off x="0" y="0"/>
            <a:ext cx="12192000" cy="6858000"/>
          </a:xfrm>
          <a:prstGeom prst="rect">
            <a:avLst/>
          </a:prstGeom>
        </p:spPr>
      </p:pic>
      <p:sp>
        <p:nvSpPr>
          <p:cNvPr name="AutoShape 3" id="3"/>
          <p:cNvSpPr/>
          <p:nvPr>
            <p:ph type="title"/>
          </p:nvPr>
        </p:nvSpPr>
        <p:spPr>
          <a:xfrm>
            <a:off x="6692898" y="3292479"/>
            <a:ext cx="4826001" cy="867930"/>
          </a:xfrm>
        </p:spPr>
        <p:txBody>
          <a:bodyPr vert="horz" anchor="ctr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true" sz="28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sp>
        <p:nvSpPr>
          <p:cNvPr name="AutoShape 4" id="4"/>
          <p:cNvSpPr/>
          <p:nvPr>
            <p:ph type="body" idx="1"/>
          </p:nvPr>
        </p:nvSpPr>
        <p:spPr>
          <a:xfrm>
            <a:off x="6692898" y="4160409"/>
            <a:ext cx="4826001" cy="258532"/>
          </a:xfrm>
        </p:spPr>
        <p:txBody>
          <a:bodyPr vert="horz" anchor="t" tIns="45720" lIns="91440" bIns="45720" rIns="91440">
            <a:spAutoFit/>
          </a:bodyPr>
          <a:p>
            <a:pPr algn="l" indent="0" marL="0">
              <a:lnSpc>
                <a:spcPct val="90000"/>
              </a:lnSpc>
              <a:spcBef>
                <a:spcPts val="1000"/>
              </a:spcBef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text styles</a:t>
            </a:r>
          </a:p>
        </p:txBody>
      </p:sp>
      <p:sp>
        <p:nvSpPr>
          <p:cNvPr name="AutoShape 5" id="5"/>
          <p:cNvSpPr/>
          <p:nvPr>
            <p:ph type="dt" sz="half" idx="10"/>
          </p:nvPr>
        </p:nvSpPr>
        <p:spPr>
          <a:xfrm>
            <a:off x="5504656" y="6438900"/>
            <a:ext cx="1802924" cy="215900"/>
          </a:xfrm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zh-CN" b="false" i="false" sz="1000" baseline="0" u="none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2024/8/14</a:t>
            </a:r>
          </a:p>
        </p:txBody>
      </p:sp>
      <p:sp>
        <p:nvSpPr>
          <p:cNvPr name="AutoShape 6" id="6"/>
          <p:cNvSpPr/>
          <p:nvPr>
            <p:ph type="ftr" sz="quarter" idx="11"/>
          </p:nvPr>
        </p:nvSpPr>
        <p:spPr>
          <a:xfrm>
            <a:off x="660401" y="6438900"/>
            <a:ext cx="3992171" cy="215900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7" id="7"/>
          <p:cNvSpPr/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zh-CN" b="false" i="false" sz="1000" baseline="0" u="none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sp>
        <p:nvSpPr>
          <p:cNvPr name="AutoShape 3" id="3"/>
          <p:cNvSpPr/>
          <p:nvPr>
            <p:ph type="dt" sz="half" idx="10"/>
          </p:nvPr>
        </p:nvSpPr>
        <p:spPr>
          <a:xfrm>
            <a:off x="5504656" y="6438900"/>
            <a:ext cx="1802924" cy="215900"/>
          </a:xfrm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zh-CN" b="false" i="false" sz="1000" baseline="0" u="none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2024/8/14</a:t>
            </a:r>
          </a:p>
        </p:txBody>
      </p:sp>
      <p:sp>
        <p:nvSpPr>
          <p:cNvPr name="AutoShape 4" id="4"/>
          <p:cNvSpPr/>
          <p:nvPr>
            <p:ph type="ftr" sz="quarter" idx="11"/>
          </p:nvPr>
        </p:nvSpPr>
        <p:spPr>
          <a:xfrm>
            <a:off x="660401" y="6438900"/>
            <a:ext cx="3992171" cy="215900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5" id="5"/>
          <p:cNvSpPr/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zh-CN" b="false" i="false" sz="1000" baseline="0" u="none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image2.jpeg" id="2"/>
          <p:cNvPicPr>
            <a:picLocks noChangeAspect="true"/>
          </p:cNvPicPr>
          <p:nvPr/>
        </p:nvPicPr>
        <p:blipFill>
          <a:blip r:embed="rId2"/>
          <a:stretch>
            <a:fillRect t="0" l="0" b="0" r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name="AutoShape 3" id="3"/>
          <p:cNvSpPr/>
          <p:nvPr>
            <p:ph type="body" sz="quarter" idx="13"/>
          </p:nvPr>
        </p:nvSpPr>
        <p:spPr>
          <a:xfrm>
            <a:off x="660400" y="2688703"/>
            <a:ext cx="6408057" cy="1588127"/>
          </a:xfrm>
        </p:spPr>
        <p:txBody>
          <a:bodyPr vert="horz" anchor="b" tIns="45720" lIns="91440" bIns="45720" rIns="91440">
            <a:spAutoFit/>
          </a:bodyPr>
          <a:p>
            <a:pPr algn="l" indent="-228600" marL="228600">
              <a:lnSpc>
                <a:spcPct val="90000"/>
              </a:lnSpc>
              <a:spcBef>
                <a:spcPct val="0"/>
              </a:spcBef>
            </a:pPr>
            <a:r>
              <a:rPr lang="en-US" b="true" i="true" sz="54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text styles</a:t>
            </a:r>
          </a:p>
        </p:txBody>
      </p:sp>
      <p:sp>
        <p:nvSpPr>
          <p:cNvPr name="AutoShape 4" id="4"/>
          <p:cNvSpPr/>
          <p:nvPr>
            <p:ph type="body" sz="quarter" idx="14"/>
          </p:nvPr>
        </p:nvSpPr>
        <p:spPr>
          <a:xfrm>
            <a:off x="6898578" y="5837829"/>
            <a:ext cx="4620322" cy="296271"/>
          </a:xfrm>
        </p:spPr>
        <p:txBody>
          <a:bodyPr vert="horz" anchor="ctr" tIns="45720" lIns="91440" bIns="45720" rIns="91440">
            <a:normAutofit/>
          </a:bodyPr>
          <a:p>
            <a:pPr algn="r" indent="0" marL="0">
              <a:lnSpc>
                <a:spcPct val="90000"/>
              </a:lnSpc>
              <a:spcBef>
                <a:spcPts val="1000"/>
              </a:spcBef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Speaker name and title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Relationship Id="rId3" Target="../slideLayouts/slideLayout2.xml" Type="http://schemas.openxmlformats.org/officeDocument/2006/relationships/slideLayout"/><Relationship Id="rId4" Target="../slideLayouts/slideLayout3.xml" Type="http://schemas.openxmlformats.org/officeDocument/2006/relationships/slideLayout"/><Relationship Id="rId5" Target="../slideLayouts/slideLayout4.xml" Type="http://schemas.openxmlformats.org/officeDocument/2006/relationships/slideLayout"/><Relationship Id="rId6" Target="../slideLayouts/slideLayout5.xml" Type="http://schemas.openxmlformats.org/officeDocument/2006/relationships/slideLayout"/><Relationship Id="rId7" Target="../slideLayouts/slideLayout6.xml" Type="http://schemas.openxmlformats.org/officeDocument/2006/relationships/slideLayout"/><Relationship Id="rId8" Target="../slideLayouts/slideLayout7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sp>
        <p:nvSpPr>
          <p:cNvPr name="AutoShape 3" id="3"/>
          <p:cNvSpPr/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anchor="t" tIns="45720" lIns="91440" bIns="45720" rIns="91440">
            <a:normAutofit/>
          </a:bodyPr>
          <a:p>
            <a:pPr algn="l" indent="-228600" marL="228600">
              <a:lnSpc>
                <a:spcPct val="90000"/>
              </a:lnSpc>
              <a:spcBef>
                <a:spcPts val="1000"/>
              </a:spcBef>
            </a:pPr>
            <a:r>
              <a:rPr lang="en-US" b="false" i="false" sz="18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text styles</a:t>
            </a:r>
          </a:p>
          <a:p>
            <a:pPr algn="l" indent="-228600" lvl="1" marL="68580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600" baseline="0" u="none">
                <a:solidFill>
                  <a:srgbClr val="000000"/>
                </a:solidFill>
                <a:latin typeface="Arial"/>
                <a:ea typeface="Arial"/>
              </a:rPr>
              <a:t>Second level</a:t>
            </a:r>
          </a:p>
          <a:p>
            <a:pPr algn="l" indent="-228600" lvl="2" marL="114300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400" baseline="0" u="none">
                <a:solidFill>
                  <a:srgbClr val="000000"/>
                </a:solidFill>
                <a:latin typeface="Arial"/>
                <a:ea typeface="Arial"/>
              </a:rPr>
              <a:t>Third level</a:t>
            </a:r>
          </a:p>
          <a:p>
            <a:pPr algn="l" indent="-228600" lvl="3" marL="160020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Fourth level</a:t>
            </a:r>
          </a:p>
          <a:p>
            <a:pPr algn="l" indent="-228600" lvl="4" marL="2057400">
              <a:lnSpc>
                <a:spcPct val="90000"/>
              </a:lnSpc>
              <a:spcBef>
                <a:spcPts val="500"/>
              </a:spcBef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Fifth level</a:t>
            </a:r>
          </a:p>
        </p:txBody>
      </p:sp>
      <p:sp>
        <p:nvSpPr>
          <p:cNvPr name="AutoShape 4" id="4"/>
          <p:cNvSpPr/>
          <p:nvPr>
            <p:ph type="ftr" sz="quarter" idx="3"/>
          </p:nvPr>
        </p:nvSpPr>
        <p:spPr>
          <a:xfrm>
            <a:off x="660401" y="6438900"/>
            <a:ext cx="3992171" cy="215900"/>
          </a:xfrm>
          <a:prstGeom prst="rect">
            <a:avLst/>
          </a:prstGeo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5" id="5"/>
          <p:cNvSpPr/>
          <p:nvPr>
            <p:ph type="dt" sz="half" idx="2"/>
          </p:nvPr>
        </p:nvSpPr>
        <p:spPr>
          <a:xfrm>
            <a:off x="5504656" y="6438900"/>
            <a:ext cx="1802924" cy="215900"/>
          </a:xfrm>
          <a:prstGeom prst="rect">
            <a:avLst/>
          </a:prstGeom>
        </p:spPr>
        <p:txBody>
          <a:bodyPr vert="horz" anchor="ctr" tIns="45720" lIns="91440" bIns="45720" rIns="91440">
            <a:normAutofit/>
          </a:bodyPr>
          <a:p>
            <a:pPr algn="l" marL="0"/>
            <a:r>
              <a:rPr lang="zh-CN" b="false" i="false" sz="1800" baseline="0" u="none" altLang="en-US">
                <a:solidFill>
                  <a:srgbClr val="000000"/>
                </a:solidFill>
                <a:latin typeface="Arial"/>
                <a:ea typeface="Arial"/>
              </a:rPr>
              <a:t>2024/8/14</a:t>
            </a:r>
          </a:p>
        </p:txBody>
      </p:sp>
      <p:sp>
        <p:nvSpPr>
          <p:cNvPr name="AutoShape 6" id="6"/>
          <p:cNvSpPr/>
          <p:nvPr>
            <p:ph type="sldNum" sz="quarter" idx="4"/>
          </p:nvPr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anchor="ctr" tIns="45720" lIns="91440" bIns="45720" rIns="91440">
            <a:normAutofit/>
          </a:bodyPr>
          <a:p>
            <a:pPr algn="l" marL="0"/>
            <a:fld type="slidenum" id="{3386411A-70EE-422D-B97C-F56BEE3FF077}">
              <a:rPr lang="en-US" b="false" i="false" sz="1800" baseline="0" u="none">
                <a:solidFill>
                  <a:srgbClr val="000000"/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p:hf sldNum="true" dt="false" ftr="false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ctrTitle"/>
          </p:nvPr>
        </p:nvSpPr>
        <p:spPr>
          <a:xfrm>
            <a:off x="660400" y="2491596"/>
            <a:ext cx="6388100" cy="1311128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4400" baseline="0" u="none" altLang="en-US">
                <a:solidFill>
                  <a:schemeClr val="accent1"/>
                </a:solidFill>
                <a:latin typeface="微软雅黑"/>
                <a:ea typeface="微软雅黑"/>
              </a:rPr>
              <a:t>家庭燃料的变迁和合理运用</a:t>
            </a:r>
          </a:p>
        </p:txBody>
      </p:sp>
      <p:sp>
        <p:nvSpPr>
          <p:cNvPr name="AutoShape 3" id="3"/>
          <p:cNvSpPr/>
          <p:nvPr>
            <p:ph type="subTitle" idx="1"/>
          </p:nvPr>
        </p:nvSpPr>
        <p:spPr>
          <a:xfrm>
            <a:off x="660400" y="4109700"/>
            <a:ext cx="2540000" cy="535853"/>
          </a:xfrm>
          <a:prstGeom prst="roundRect">
            <a:avLst>
              <a:gd name="adj" fmla="val 14297"/>
            </a:avLst>
          </a:prstGeom>
          <a:solidFill>
            <a:schemeClr val="accent1"/>
          </a:solidFill>
        </p:spPr>
        <p:txBody>
          <a:bodyPr vert="horz" anchor="ctr" tIns="45720" lIns="91440" bIns="45720" rIns="91440">
            <a:normAutofit/>
          </a:bodyPr>
          <a:p>
            <a:pPr algn="ctr" indent="0" marL="0">
              <a:lnSpc>
                <a:spcPct val="90000"/>
              </a:lnSpc>
            </a:pPr>
            <a:r>
              <a:rPr lang="en-US" b="false" i="false" sz="1400" baseline="0" u="none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吴浩楠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>
            <a:off x="8314687" y="2397350"/>
            <a:ext cx="2645317" cy="3693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800" baseline="0" u="none">
                <a:solidFill>
                  <a:srgbClr val="000000"/>
                </a:solidFill>
                <a:latin typeface="Arial"/>
                <a:ea typeface="Arial"/>
              </a:rPr>
              <a:t>燃料使用的合理规划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>
            <a:off x="8314688" y="1595476"/>
            <a:ext cx="2149864" cy="70788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000" baseline="0" u="none">
                <a:solidFill>
                  <a:schemeClr val="accent3"/>
                </a:solidFill>
                <a:latin typeface="Arial"/>
                <a:ea typeface="Arial"/>
              </a:rPr>
              <a:t>03.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>
            <a:off x="8415626" y="2907818"/>
            <a:ext cx="2645318" cy="151240"/>
          </a:xfrm>
          <a:prstGeom prst="rect">
            <a:avLst/>
          </a:prstGeom>
          <a:solidFill>
            <a:schemeClr val="accent3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5" id="5"/>
          <p:cNvSpPr txBox="true"/>
          <p:nvPr/>
        </p:nvSpPr>
        <p:spPr>
          <a:xfrm>
            <a:off x="871259" y="2397350"/>
            <a:ext cx="2645317" cy="3693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800" baseline="0" u="none">
                <a:solidFill>
                  <a:srgbClr val="000000"/>
                </a:solidFill>
                <a:latin typeface="Arial"/>
                <a:ea typeface="Arial"/>
              </a:rPr>
              <a:t>家庭燃料的历史背景</a:t>
            </a:r>
            <a:endParaRPr lang="en-US" sz="1100"/>
          </a:p>
        </p:txBody>
      </p:sp>
      <p:sp>
        <p:nvSpPr>
          <p:cNvPr name="TextBox 6" id="6"/>
          <p:cNvSpPr txBox="true"/>
          <p:nvPr/>
        </p:nvSpPr>
        <p:spPr>
          <a:xfrm>
            <a:off x="871260" y="1595476"/>
            <a:ext cx="2149864" cy="70788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000" baseline="0" u="none">
                <a:solidFill>
                  <a:schemeClr val="accent1"/>
                </a:solidFill>
                <a:latin typeface="Arial"/>
                <a:ea typeface="Arial"/>
              </a:rPr>
              <a:t>01.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>
            <a:off x="972200" y="2907818"/>
            <a:ext cx="2645318" cy="151240"/>
          </a:xfrm>
          <a:prstGeom prst="rect">
            <a:avLst/>
          </a:prstGeom>
          <a:solidFill>
            <a:schemeClr val="accent1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8" id="8"/>
          <p:cNvSpPr txBox="true"/>
          <p:nvPr/>
        </p:nvSpPr>
        <p:spPr>
          <a:xfrm>
            <a:off x="4628140" y="2397350"/>
            <a:ext cx="2645317" cy="3693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800" baseline="0" u="none">
                <a:solidFill>
                  <a:srgbClr val="000000"/>
                </a:solidFill>
                <a:latin typeface="Arial"/>
                <a:ea typeface="Arial"/>
              </a:rPr>
              <a:t>现代家庭燃料类型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4628141" y="1595476"/>
            <a:ext cx="2149864" cy="70788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000" baseline="0" u="none">
                <a:solidFill>
                  <a:schemeClr val="accent2"/>
                </a:solidFill>
                <a:latin typeface="Arial"/>
                <a:ea typeface="Arial"/>
              </a:rPr>
              <a:t>02.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4729080" y="2907818"/>
            <a:ext cx="2645318" cy="151240"/>
          </a:xfrm>
          <a:prstGeom prst="rect">
            <a:avLst/>
          </a:prstGeom>
          <a:solidFill>
            <a:schemeClr val="accent2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11" id="11"/>
          <p:cNvSpPr txBox="true"/>
          <p:nvPr/>
        </p:nvSpPr>
        <p:spPr>
          <a:xfrm>
            <a:off x="871262" y="4449474"/>
            <a:ext cx="2645317" cy="3693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800" baseline="0" u="none">
                <a:solidFill>
                  <a:srgbClr val="000000"/>
                </a:solidFill>
                <a:latin typeface="Arial"/>
                <a:ea typeface="Arial"/>
              </a:rPr>
              <a:t>燃料安全与健康</a:t>
            </a:r>
            <a:endParaRPr lang="en-US" sz="1100"/>
          </a:p>
        </p:txBody>
      </p:sp>
      <p:sp>
        <p:nvSpPr>
          <p:cNvPr name="TextBox 12" id="12"/>
          <p:cNvSpPr txBox="true"/>
          <p:nvPr/>
        </p:nvSpPr>
        <p:spPr>
          <a:xfrm>
            <a:off x="871263" y="3647600"/>
            <a:ext cx="2149864" cy="70788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000" baseline="0" u="none">
                <a:solidFill>
                  <a:schemeClr val="accent1"/>
                </a:solidFill>
                <a:latin typeface="Arial"/>
                <a:ea typeface="Arial"/>
              </a:rPr>
              <a:t>04.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>
            <a:off x="972200" y="4959942"/>
            <a:ext cx="2645318" cy="151240"/>
          </a:xfrm>
          <a:prstGeom prst="rect">
            <a:avLst/>
          </a:prstGeom>
          <a:solidFill>
            <a:schemeClr val="accent1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14" id="14"/>
          <p:cNvSpPr txBox="true"/>
          <p:nvPr/>
        </p:nvSpPr>
        <p:spPr>
          <a:xfrm>
            <a:off x="2411255" y="338679"/>
            <a:ext cx="4137211" cy="523220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2800" baseline="0" u="none">
                <a:solidFill>
                  <a:srgbClr val="000000"/>
                </a:solidFill>
                <a:latin typeface="Arial"/>
                <a:ea typeface="Arial"/>
              </a:rPr>
              <a:t>CONTENTS</a:t>
            </a:r>
            <a:endParaRPr lang="en-US" sz="1100"/>
          </a:p>
        </p:txBody>
      </p:sp>
      <p:sp>
        <p:nvSpPr>
          <p:cNvPr name="TextBox 15" id="15"/>
          <p:cNvSpPr txBox="true"/>
          <p:nvPr/>
        </p:nvSpPr>
        <p:spPr>
          <a:xfrm>
            <a:off x="824216" y="91354"/>
            <a:ext cx="4137211" cy="830997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4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目录</a:t>
            </a:r>
            <a:endParaRPr lang="en-US" sz="1100"/>
          </a:p>
        </p:txBody>
      </p:sp>
      <p:sp>
        <p:nvSpPr>
          <p:cNvPr name="TextBox 16" id="16"/>
          <p:cNvSpPr txBox="true"/>
          <p:nvPr/>
        </p:nvSpPr>
        <p:spPr>
          <a:xfrm>
            <a:off x="8314687" y="4449474"/>
            <a:ext cx="2645317" cy="3693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800" baseline="0" u="none">
                <a:solidFill>
                  <a:srgbClr val="000000"/>
                </a:solidFill>
                <a:latin typeface="Arial"/>
                <a:ea typeface="Arial"/>
              </a:rPr>
              <a:t>未来家庭燃料的发展趋势</a:t>
            </a:r>
            <a:endParaRPr lang="en-US" sz="1100"/>
          </a:p>
        </p:txBody>
      </p:sp>
      <p:sp>
        <p:nvSpPr>
          <p:cNvPr name="TextBox 17" id="17"/>
          <p:cNvSpPr txBox="true"/>
          <p:nvPr/>
        </p:nvSpPr>
        <p:spPr>
          <a:xfrm>
            <a:off x="8314688" y="3647600"/>
            <a:ext cx="2149864" cy="70788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000" baseline="0" u="none">
                <a:solidFill>
                  <a:schemeClr val="accent3"/>
                </a:solidFill>
                <a:latin typeface="Arial"/>
                <a:ea typeface="Arial"/>
              </a:rPr>
              <a:t>06.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>
            <a:off x="8415626" y="4959942"/>
            <a:ext cx="2645318" cy="151240"/>
          </a:xfrm>
          <a:prstGeom prst="rect">
            <a:avLst/>
          </a:prstGeom>
          <a:solidFill>
            <a:schemeClr val="accent3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19" id="19"/>
          <p:cNvSpPr txBox="true"/>
          <p:nvPr/>
        </p:nvSpPr>
        <p:spPr>
          <a:xfrm>
            <a:off x="4628140" y="4449474"/>
            <a:ext cx="2645317" cy="3693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800" baseline="0" u="none">
                <a:solidFill>
                  <a:srgbClr val="000000"/>
                </a:solidFill>
                <a:latin typeface="Arial"/>
                <a:ea typeface="Arial"/>
              </a:rPr>
              <a:t>可再生能源在家庭中的运用</a:t>
            </a:r>
            <a:endParaRPr lang="en-US" sz="1100"/>
          </a:p>
        </p:txBody>
      </p:sp>
      <p:sp>
        <p:nvSpPr>
          <p:cNvPr name="TextBox 20" id="20"/>
          <p:cNvSpPr txBox="true"/>
          <p:nvPr/>
        </p:nvSpPr>
        <p:spPr>
          <a:xfrm>
            <a:off x="4628141" y="3647600"/>
            <a:ext cx="2149864" cy="70788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000" baseline="0" u="none">
                <a:solidFill>
                  <a:schemeClr val="accent2"/>
                </a:solidFill>
                <a:latin typeface="Arial"/>
                <a:ea typeface="Arial"/>
              </a:rPr>
              <a:t>05.</a:t>
            </a:r>
            <a:endParaRPr lang="en-US" sz="1100"/>
          </a:p>
        </p:txBody>
      </p:sp>
      <p:sp>
        <p:nvSpPr>
          <p:cNvPr name="AutoShape 21" id="21"/>
          <p:cNvSpPr/>
          <p:nvPr/>
        </p:nvSpPr>
        <p:spPr>
          <a:xfrm>
            <a:off x="4729080" y="4959942"/>
            <a:ext cx="2645318" cy="151240"/>
          </a:xfrm>
          <a:prstGeom prst="rect">
            <a:avLst/>
          </a:prstGeom>
          <a:solidFill>
            <a:schemeClr val="accent2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574771" y="2331795"/>
            <a:ext cx="4944129" cy="590931"/>
          </a:xfrm>
        </p:spPr>
        <p:txBody>
          <a:bodyPr vert="horz" anchor="b" wrap="square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3600" baseline="0" u="none" altLang="en-US">
                <a:solidFill>
                  <a:schemeClr val="accent1"/>
                </a:solidFill>
                <a:latin typeface="微软雅黑"/>
                <a:ea typeface="微软雅黑"/>
              </a:rPr>
              <a:t>家庭燃料的历史背景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5472889" y="2276395"/>
            <a:ext cx="934306" cy="646331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GB" b="true" i="false" sz="4000" baseline="0" u="none">
                <a:solidFill>
                  <a:schemeClr val="accent1"/>
                </a:solidFill>
                <a:latin typeface="Arial"/>
                <a:ea typeface="Arial"/>
              </a:rPr>
              <a:t>01.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>
            <a:off x="6574771" y="3119353"/>
            <a:ext cx="4944129" cy="0"/>
          </a:xfrm>
          <a:prstGeom prst="line">
            <a:avLst/>
          </a:prstGeom>
          <a:ln w="6350" cap="flat" cmpd="sng">
            <a:solidFill>
              <a:srgbClr val="58952B"/>
            </a:solidFill>
            <a:prstDash val="solid"/>
          </a:ln>
        </p:spPr>
      </p:cxn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古代家庭燃料使用情况</a:t>
            </a:r>
          </a:p>
        </p:txBody>
      </p:sp>
      <p:sp>
        <p:nvSpPr>
          <p:cNvPr name="AutoShape 3" id="3"/>
          <p:cNvSpPr/>
          <p:nvPr/>
        </p:nvSpPr>
        <p:spPr>
          <a:xfrm>
            <a:off x="660400" y="2473795"/>
            <a:ext cx="3280229" cy="3145340"/>
          </a:xfrm>
          <a:prstGeom prst="round2DiagRect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4" id="4"/>
          <p:cNvSpPr/>
          <p:nvPr/>
        </p:nvSpPr>
        <p:spPr>
          <a:xfrm>
            <a:off x="2125279" y="2709350"/>
            <a:ext cx="350471" cy="426661"/>
          </a:xfrm>
          <a:custGeom>
            <a:avLst/>
            <a:gdLst/>
            <a:ahLst/>
            <a:cxnLst/>
            <a:rect r="r" b="b" t="t" l="l"/>
            <a:pathLst>
              <a:path w="438150" h="533400" stroke="true" fill="norm" extrusionOk="true">
                <a:moveTo>
                  <a:pt x="284197" y="621"/>
                </a:moveTo>
                <a:cubicBezTo>
                  <a:pt x="285149" y="621"/>
                  <a:pt x="286102" y="621"/>
                  <a:pt x="286102" y="621"/>
                </a:cubicBezTo>
                <a:lnTo>
                  <a:pt x="286102" y="124446"/>
                </a:lnTo>
                <a:lnTo>
                  <a:pt x="286102" y="126351"/>
                </a:lnTo>
                <a:cubicBezTo>
                  <a:pt x="287055" y="141591"/>
                  <a:pt x="299437" y="153021"/>
                  <a:pt x="314677" y="153021"/>
                </a:cubicBezTo>
                <a:lnTo>
                  <a:pt x="314677" y="153021"/>
                </a:lnTo>
                <a:lnTo>
                  <a:pt x="438502" y="153021"/>
                </a:lnTo>
                <a:cubicBezTo>
                  <a:pt x="438502" y="153974"/>
                  <a:pt x="438502" y="154926"/>
                  <a:pt x="438502" y="154926"/>
                </a:cubicBezTo>
                <a:lnTo>
                  <a:pt x="438502" y="505446"/>
                </a:lnTo>
                <a:cubicBezTo>
                  <a:pt x="438502" y="521639"/>
                  <a:pt x="426120" y="534021"/>
                  <a:pt x="409927" y="534021"/>
                </a:cubicBezTo>
                <a:lnTo>
                  <a:pt x="28927" y="534021"/>
                </a:lnTo>
                <a:cubicBezTo>
                  <a:pt x="12734" y="534021"/>
                  <a:pt x="352" y="521639"/>
                  <a:pt x="352" y="505446"/>
                </a:cubicBezTo>
                <a:lnTo>
                  <a:pt x="352" y="29196"/>
                </a:lnTo>
                <a:cubicBezTo>
                  <a:pt x="352" y="13004"/>
                  <a:pt x="12734" y="621"/>
                  <a:pt x="28927" y="621"/>
                </a:cubicBezTo>
                <a:lnTo>
                  <a:pt x="284197" y="621"/>
                </a:lnTo>
                <a:close/>
                <a:moveTo>
                  <a:pt x="248002" y="200646"/>
                </a:moveTo>
                <a:lnTo>
                  <a:pt x="152752" y="200646"/>
                </a:lnTo>
                <a:lnTo>
                  <a:pt x="152752" y="410196"/>
                </a:lnTo>
                <a:lnTo>
                  <a:pt x="171802" y="410196"/>
                </a:lnTo>
                <a:lnTo>
                  <a:pt x="171802" y="314946"/>
                </a:lnTo>
                <a:lnTo>
                  <a:pt x="248002" y="314946"/>
                </a:lnTo>
                <a:lnTo>
                  <a:pt x="249907" y="314946"/>
                </a:lnTo>
                <a:cubicBezTo>
                  <a:pt x="280387" y="313994"/>
                  <a:pt x="305152" y="288276"/>
                  <a:pt x="305152" y="257796"/>
                </a:cubicBezTo>
                <a:cubicBezTo>
                  <a:pt x="305152" y="226364"/>
                  <a:pt x="279434" y="200646"/>
                  <a:pt x="248002" y="200646"/>
                </a:cubicBezTo>
                <a:lnTo>
                  <a:pt x="248002" y="200646"/>
                </a:lnTo>
                <a:close/>
                <a:moveTo>
                  <a:pt x="248002" y="219696"/>
                </a:moveTo>
                <a:cubicBezTo>
                  <a:pt x="268957" y="219696"/>
                  <a:pt x="286102" y="236841"/>
                  <a:pt x="286102" y="257796"/>
                </a:cubicBezTo>
                <a:cubicBezTo>
                  <a:pt x="286102" y="278751"/>
                  <a:pt x="268957" y="295896"/>
                  <a:pt x="248002" y="295896"/>
                </a:cubicBezTo>
                <a:lnTo>
                  <a:pt x="248002" y="295896"/>
                </a:lnTo>
                <a:lnTo>
                  <a:pt x="171802" y="295896"/>
                </a:lnTo>
                <a:lnTo>
                  <a:pt x="171802" y="219696"/>
                </a:lnTo>
                <a:lnTo>
                  <a:pt x="248002" y="219696"/>
                </a:lnTo>
                <a:close/>
                <a:moveTo>
                  <a:pt x="428977" y="133971"/>
                </a:moveTo>
                <a:lnTo>
                  <a:pt x="314677" y="133971"/>
                </a:lnTo>
                <a:lnTo>
                  <a:pt x="313724" y="133971"/>
                </a:lnTo>
                <a:cubicBezTo>
                  <a:pt x="308962" y="133019"/>
                  <a:pt x="305152" y="129209"/>
                  <a:pt x="305152" y="124446"/>
                </a:cubicBezTo>
                <a:lnTo>
                  <a:pt x="305152" y="124446"/>
                </a:lnTo>
                <a:lnTo>
                  <a:pt x="305152" y="10146"/>
                </a:lnTo>
                <a:lnTo>
                  <a:pt x="428977" y="133971"/>
                </a:ln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cxnSp>
        <p:nvCxnSpPr>
          <p:cNvPr name="Connector 5" id="5"/>
          <p:cNvCxnSpPr/>
          <p:nvPr/>
        </p:nvCxnSpPr>
        <p:spPr>
          <a:xfrm>
            <a:off x="957943" y="3334494"/>
            <a:ext cx="2685142" cy="0"/>
          </a:xfrm>
          <a:prstGeom prst="line">
            <a:avLst/>
          </a:prstGeom>
          <a:ln w="6350" cap="flat" cmpd="sng">
            <a:solidFill>
              <a:srgbClr val="FFFFFF"/>
            </a:solidFill>
            <a:prstDash val="solid"/>
          </a:ln>
        </p:spPr>
      </p:cxnSp>
      <p:sp>
        <p:nvSpPr>
          <p:cNvPr name="AutoShape 6" id="6"/>
          <p:cNvSpPr/>
          <p:nvPr/>
        </p:nvSpPr>
        <p:spPr>
          <a:xfrm>
            <a:off x="957943" y="3525358"/>
            <a:ext cx="2685142" cy="156845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0" lIns="108000" bIns="0" rIns="10800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古代家庭的燃料主要来源于自然界，如木材、草料、动物粪便等。这些燃料的获取相对容易，家庭通过砍伐树木、收集柴草等方式获得，同时也会利用农作物的剩余物作为燃料。</a:t>
            </a:r>
          </a:p>
        </p:txBody>
      </p:sp>
      <p:sp>
        <p:nvSpPr>
          <p:cNvPr name="AutoShape 7" id="7"/>
          <p:cNvSpPr/>
          <p:nvPr/>
        </p:nvSpPr>
        <p:spPr>
          <a:xfrm>
            <a:off x="4408448" y="2473795"/>
            <a:ext cx="3280229" cy="3145340"/>
          </a:xfrm>
          <a:prstGeom prst="round2DiagRect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cxnSp>
        <p:nvCxnSpPr>
          <p:cNvPr name="Connector 8" id="8"/>
          <p:cNvCxnSpPr/>
          <p:nvPr/>
        </p:nvCxnSpPr>
        <p:spPr>
          <a:xfrm>
            <a:off x="4705991" y="3334494"/>
            <a:ext cx="2685142" cy="0"/>
          </a:xfrm>
          <a:prstGeom prst="line">
            <a:avLst/>
          </a:prstGeom>
          <a:ln w="6350" cap="flat" cmpd="sng">
            <a:solidFill>
              <a:srgbClr val="FFFFFF"/>
            </a:solidFill>
            <a:prstDash val="solid"/>
          </a:ln>
        </p:spPr>
      </p:cxnSp>
      <p:sp>
        <p:nvSpPr>
          <p:cNvPr name="AutoShape 9" id="9"/>
          <p:cNvSpPr/>
          <p:nvPr/>
        </p:nvSpPr>
        <p:spPr>
          <a:xfrm>
            <a:off x="4705991" y="3525358"/>
            <a:ext cx="2685142" cy="156845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0" lIns="108000" bIns="0" rIns="10800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燃料的使用方式多样，通常在烹饪和取暖中频繁使用。家庭根据季节和气候变化调整使用频率，冬季取暖需求较高，夏季则主要集中在烹饪。同时，燃料的不足在某些地区也可能导致用量限制。</a:t>
            </a:r>
          </a:p>
        </p:txBody>
      </p:sp>
      <p:sp>
        <p:nvSpPr>
          <p:cNvPr name="Freeform 10" id="10"/>
          <p:cNvSpPr/>
          <p:nvPr/>
        </p:nvSpPr>
        <p:spPr>
          <a:xfrm>
            <a:off x="5850470" y="2713160"/>
            <a:ext cx="396185" cy="419041"/>
          </a:xfrm>
          <a:custGeom>
            <a:avLst/>
            <a:gdLst/>
            <a:ahLst/>
            <a:cxnLst/>
            <a:rect r="r" b="b" t="t" l="l"/>
            <a:pathLst>
              <a:path w="495300" h="523875" stroke="true" fill="norm" extrusionOk="true">
                <a:moveTo>
                  <a:pt x="371955" y="621"/>
                </a:moveTo>
                <a:cubicBezTo>
                  <a:pt x="388148" y="621"/>
                  <a:pt x="400530" y="13004"/>
                  <a:pt x="400530" y="29196"/>
                </a:cubicBezTo>
                <a:lnTo>
                  <a:pt x="400530" y="133971"/>
                </a:lnTo>
                <a:cubicBezTo>
                  <a:pt x="400530" y="150164"/>
                  <a:pt x="388148" y="162546"/>
                  <a:pt x="371955" y="162546"/>
                </a:cubicBezTo>
                <a:lnTo>
                  <a:pt x="257655" y="162546"/>
                </a:lnTo>
                <a:lnTo>
                  <a:pt x="257655" y="286371"/>
                </a:lnTo>
                <a:lnTo>
                  <a:pt x="419580" y="286371"/>
                </a:lnTo>
                <a:cubicBezTo>
                  <a:pt x="439583" y="286371"/>
                  <a:pt x="456727" y="302564"/>
                  <a:pt x="457680" y="322566"/>
                </a:cubicBezTo>
                <a:lnTo>
                  <a:pt x="457680" y="324471"/>
                </a:lnTo>
                <a:lnTo>
                  <a:pt x="457680" y="429246"/>
                </a:lnTo>
                <a:lnTo>
                  <a:pt x="476730" y="429246"/>
                </a:lnTo>
                <a:cubicBezTo>
                  <a:pt x="487208" y="429246"/>
                  <a:pt x="495780" y="437819"/>
                  <a:pt x="495780" y="448296"/>
                </a:cubicBezTo>
                <a:lnTo>
                  <a:pt x="495780" y="505446"/>
                </a:lnTo>
                <a:cubicBezTo>
                  <a:pt x="495780" y="515924"/>
                  <a:pt x="487208" y="524496"/>
                  <a:pt x="476730" y="524496"/>
                </a:cubicBezTo>
                <a:lnTo>
                  <a:pt x="419580" y="524496"/>
                </a:lnTo>
                <a:cubicBezTo>
                  <a:pt x="409102" y="524496"/>
                  <a:pt x="400530" y="515924"/>
                  <a:pt x="400530" y="505446"/>
                </a:cubicBezTo>
                <a:lnTo>
                  <a:pt x="400530" y="448296"/>
                </a:lnTo>
                <a:cubicBezTo>
                  <a:pt x="400530" y="437819"/>
                  <a:pt x="409102" y="429246"/>
                  <a:pt x="419580" y="429246"/>
                </a:cubicBezTo>
                <a:lnTo>
                  <a:pt x="438630" y="429246"/>
                </a:lnTo>
                <a:lnTo>
                  <a:pt x="438630" y="324471"/>
                </a:lnTo>
                <a:cubicBezTo>
                  <a:pt x="438630" y="313994"/>
                  <a:pt x="431010" y="306374"/>
                  <a:pt x="420533" y="305421"/>
                </a:cubicBezTo>
                <a:lnTo>
                  <a:pt x="419580" y="305421"/>
                </a:lnTo>
                <a:lnTo>
                  <a:pt x="257655" y="305421"/>
                </a:lnTo>
                <a:lnTo>
                  <a:pt x="257655" y="429246"/>
                </a:lnTo>
                <a:lnTo>
                  <a:pt x="276705" y="429246"/>
                </a:lnTo>
                <a:cubicBezTo>
                  <a:pt x="287183" y="429246"/>
                  <a:pt x="295755" y="437819"/>
                  <a:pt x="295755" y="448296"/>
                </a:cubicBezTo>
                <a:lnTo>
                  <a:pt x="295755" y="505446"/>
                </a:lnTo>
                <a:cubicBezTo>
                  <a:pt x="295755" y="515924"/>
                  <a:pt x="287183" y="524496"/>
                  <a:pt x="276705" y="524496"/>
                </a:cubicBezTo>
                <a:lnTo>
                  <a:pt x="219555" y="524496"/>
                </a:lnTo>
                <a:cubicBezTo>
                  <a:pt x="209077" y="524496"/>
                  <a:pt x="200505" y="515924"/>
                  <a:pt x="200505" y="505446"/>
                </a:cubicBezTo>
                <a:lnTo>
                  <a:pt x="200505" y="448296"/>
                </a:lnTo>
                <a:cubicBezTo>
                  <a:pt x="200505" y="437819"/>
                  <a:pt x="209077" y="429246"/>
                  <a:pt x="219555" y="429246"/>
                </a:cubicBezTo>
                <a:lnTo>
                  <a:pt x="238605" y="429246"/>
                </a:lnTo>
                <a:lnTo>
                  <a:pt x="238605" y="305421"/>
                </a:lnTo>
                <a:lnTo>
                  <a:pt x="76680" y="305421"/>
                </a:lnTo>
                <a:cubicBezTo>
                  <a:pt x="66202" y="305421"/>
                  <a:pt x="58583" y="313041"/>
                  <a:pt x="57630" y="323519"/>
                </a:cubicBezTo>
                <a:lnTo>
                  <a:pt x="57630" y="324471"/>
                </a:lnTo>
                <a:lnTo>
                  <a:pt x="57630" y="429246"/>
                </a:lnTo>
                <a:lnTo>
                  <a:pt x="76680" y="429246"/>
                </a:lnTo>
                <a:cubicBezTo>
                  <a:pt x="87158" y="429246"/>
                  <a:pt x="95730" y="437819"/>
                  <a:pt x="95730" y="448296"/>
                </a:cubicBezTo>
                <a:lnTo>
                  <a:pt x="95730" y="505446"/>
                </a:lnTo>
                <a:cubicBezTo>
                  <a:pt x="95730" y="515924"/>
                  <a:pt x="87158" y="524496"/>
                  <a:pt x="76680" y="524496"/>
                </a:cubicBezTo>
                <a:lnTo>
                  <a:pt x="19530" y="524496"/>
                </a:lnTo>
                <a:cubicBezTo>
                  <a:pt x="9052" y="524496"/>
                  <a:pt x="480" y="515924"/>
                  <a:pt x="480" y="505446"/>
                </a:cubicBezTo>
                <a:lnTo>
                  <a:pt x="480" y="448296"/>
                </a:lnTo>
                <a:cubicBezTo>
                  <a:pt x="480" y="437819"/>
                  <a:pt x="9052" y="429246"/>
                  <a:pt x="19530" y="429246"/>
                </a:cubicBezTo>
                <a:lnTo>
                  <a:pt x="38580" y="429246"/>
                </a:lnTo>
                <a:lnTo>
                  <a:pt x="38580" y="324471"/>
                </a:lnTo>
                <a:cubicBezTo>
                  <a:pt x="38580" y="304469"/>
                  <a:pt x="54773" y="287324"/>
                  <a:pt x="74775" y="286371"/>
                </a:cubicBezTo>
                <a:lnTo>
                  <a:pt x="76680" y="286371"/>
                </a:lnTo>
                <a:lnTo>
                  <a:pt x="238605" y="286371"/>
                </a:lnTo>
                <a:lnTo>
                  <a:pt x="238605" y="162546"/>
                </a:lnTo>
                <a:lnTo>
                  <a:pt x="124305" y="162546"/>
                </a:lnTo>
                <a:cubicBezTo>
                  <a:pt x="108112" y="162546"/>
                  <a:pt x="95730" y="150164"/>
                  <a:pt x="95730" y="133971"/>
                </a:cubicBezTo>
                <a:lnTo>
                  <a:pt x="95730" y="29196"/>
                </a:lnTo>
                <a:cubicBezTo>
                  <a:pt x="95730" y="13004"/>
                  <a:pt x="108112" y="621"/>
                  <a:pt x="124305" y="621"/>
                </a:cubicBezTo>
                <a:lnTo>
                  <a:pt x="371955" y="621"/>
                </a:lnTo>
                <a:close/>
                <a:moveTo>
                  <a:pt x="148118" y="95871"/>
                </a:moveTo>
                <a:cubicBezTo>
                  <a:pt x="140498" y="95871"/>
                  <a:pt x="133830" y="102539"/>
                  <a:pt x="133830" y="110159"/>
                </a:cubicBezTo>
                <a:cubicBezTo>
                  <a:pt x="133830" y="117779"/>
                  <a:pt x="140498" y="124446"/>
                  <a:pt x="148118" y="124446"/>
                </a:cubicBezTo>
                <a:cubicBezTo>
                  <a:pt x="155737" y="124446"/>
                  <a:pt x="162405" y="117779"/>
                  <a:pt x="162405" y="110159"/>
                </a:cubicBezTo>
                <a:cubicBezTo>
                  <a:pt x="162405" y="102539"/>
                  <a:pt x="155737" y="95871"/>
                  <a:pt x="148118" y="95871"/>
                </a:cubicBez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1" id="11"/>
          <p:cNvSpPr/>
          <p:nvPr/>
        </p:nvSpPr>
        <p:spPr>
          <a:xfrm>
            <a:off x="8156497" y="2473795"/>
            <a:ext cx="3280229" cy="3145340"/>
          </a:xfrm>
          <a:prstGeom prst="round2DiagRect">
            <a:avLst/>
          </a:prstGeom>
          <a:solidFill>
            <a:schemeClr val="accent3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cxnSp>
        <p:nvCxnSpPr>
          <p:cNvPr name="Connector 12" id="12"/>
          <p:cNvCxnSpPr/>
          <p:nvPr/>
        </p:nvCxnSpPr>
        <p:spPr>
          <a:xfrm>
            <a:off x="8454040" y="3334494"/>
            <a:ext cx="2685142" cy="0"/>
          </a:xfrm>
          <a:prstGeom prst="line">
            <a:avLst/>
          </a:prstGeom>
          <a:ln w="6350" cap="flat" cmpd="sng">
            <a:solidFill>
              <a:srgbClr val="FFFFFF"/>
            </a:solidFill>
            <a:prstDash val="solid"/>
          </a:ln>
        </p:spPr>
      </p:cxnSp>
      <p:sp>
        <p:nvSpPr>
          <p:cNvPr name="AutoShape 13" id="13"/>
          <p:cNvSpPr/>
          <p:nvPr/>
        </p:nvSpPr>
        <p:spPr>
          <a:xfrm>
            <a:off x="8454040" y="3525358"/>
            <a:ext cx="2685142" cy="137120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0" lIns="108000" bIns="0" rIns="10800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使用古代燃料时，家庭成员常常暴露于烟雾与有毒气体中，增加了患呼吸道疾病和其他健康问题的风险。此外，缺乏有效的通风措施加剧了这些健康隐患。</a:t>
            </a:r>
          </a:p>
        </p:txBody>
      </p:sp>
      <p:sp>
        <p:nvSpPr>
          <p:cNvPr name="Freeform 14" id="14"/>
          <p:cNvSpPr/>
          <p:nvPr/>
        </p:nvSpPr>
        <p:spPr>
          <a:xfrm>
            <a:off x="9583281" y="2762683"/>
            <a:ext cx="426661" cy="319995"/>
          </a:xfrm>
          <a:custGeom>
            <a:avLst/>
            <a:gdLst/>
            <a:ahLst/>
            <a:cxnLst/>
            <a:rect r="r" b="b" t="t" l="l"/>
            <a:pathLst>
              <a:path w="533400" h="400050" stroke="true" fill="norm" extrusionOk="true">
                <a:moveTo>
                  <a:pt x="505433" y="621"/>
                </a:moveTo>
                <a:cubicBezTo>
                  <a:pt x="521626" y="621"/>
                  <a:pt x="534008" y="13004"/>
                  <a:pt x="534008" y="29196"/>
                </a:cubicBezTo>
                <a:lnTo>
                  <a:pt x="534008" y="372096"/>
                </a:lnTo>
                <a:cubicBezTo>
                  <a:pt x="534008" y="388289"/>
                  <a:pt x="521626" y="400671"/>
                  <a:pt x="505433" y="400671"/>
                </a:cubicBezTo>
                <a:lnTo>
                  <a:pt x="29183" y="400671"/>
                </a:lnTo>
                <a:cubicBezTo>
                  <a:pt x="12990" y="400671"/>
                  <a:pt x="608" y="388289"/>
                  <a:pt x="608" y="372096"/>
                </a:cubicBezTo>
                <a:lnTo>
                  <a:pt x="608" y="29196"/>
                </a:lnTo>
                <a:cubicBezTo>
                  <a:pt x="608" y="13004"/>
                  <a:pt x="12990" y="621"/>
                  <a:pt x="29183" y="621"/>
                </a:cubicBezTo>
                <a:lnTo>
                  <a:pt x="505433" y="621"/>
                </a:lnTo>
                <a:close/>
                <a:moveTo>
                  <a:pt x="391133" y="198741"/>
                </a:moveTo>
                <a:cubicBezTo>
                  <a:pt x="378751" y="189216"/>
                  <a:pt x="360653" y="192074"/>
                  <a:pt x="351128" y="204456"/>
                </a:cubicBezTo>
                <a:lnTo>
                  <a:pt x="351128" y="204456"/>
                </a:lnTo>
                <a:lnTo>
                  <a:pt x="267308" y="315899"/>
                </a:lnTo>
                <a:cubicBezTo>
                  <a:pt x="266355" y="316851"/>
                  <a:pt x="265403" y="317804"/>
                  <a:pt x="264451" y="318756"/>
                </a:cubicBezTo>
                <a:cubicBezTo>
                  <a:pt x="253021" y="330186"/>
                  <a:pt x="234923" y="330186"/>
                  <a:pt x="224446" y="318756"/>
                </a:cubicBezTo>
                <a:lnTo>
                  <a:pt x="224446" y="318756"/>
                </a:lnTo>
                <a:lnTo>
                  <a:pt x="162533" y="257796"/>
                </a:lnTo>
                <a:cubicBezTo>
                  <a:pt x="161580" y="256844"/>
                  <a:pt x="161580" y="256844"/>
                  <a:pt x="160628" y="255891"/>
                </a:cubicBezTo>
                <a:cubicBezTo>
                  <a:pt x="148246" y="245414"/>
                  <a:pt x="130148" y="247319"/>
                  <a:pt x="120623" y="259701"/>
                </a:cubicBezTo>
                <a:lnTo>
                  <a:pt x="120623" y="259701"/>
                </a:lnTo>
                <a:lnTo>
                  <a:pt x="32993" y="366381"/>
                </a:lnTo>
                <a:cubicBezTo>
                  <a:pt x="32040" y="368286"/>
                  <a:pt x="31088" y="370191"/>
                  <a:pt x="31088" y="372096"/>
                </a:cubicBezTo>
                <a:cubicBezTo>
                  <a:pt x="31088" y="377811"/>
                  <a:pt x="34898" y="381621"/>
                  <a:pt x="40613" y="381621"/>
                </a:cubicBezTo>
                <a:lnTo>
                  <a:pt x="40613" y="381621"/>
                </a:lnTo>
                <a:lnTo>
                  <a:pt x="497813" y="381621"/>
                </a:lnTo>
                <a:cubicBezTo>
                  <a:pt x="499718" y="381621"/>
                  <a:pt x="501623" y="380669"/>
                  <a:pt x="503528" y="379716"/>
                </a:cubicBezTo>
                <a:cubicBezTo>
                  <a:pt x="508290" y="376859"/>
                  <a:pt x="509243" y="371144"/>
                  <a:pt x="506386" y="366381"/>
                </a:cubicBezTo>
                <a:lnTo>
                  <a:pt x="506386" y="366381"/>
                </a:lnTo>
                <a:lnTo>
                  <a:pt x="398753" y="205409"/>
                </a:lnTo>
                <a:cubicBezTo>
                  <a:pt x="395896" y="202551"/>
                  <a:pt x="393990" y="200646"/>
                  <a:pt x="391133" y="198741"/>
                </a:cubicBezTo>
                <a:close/>
                <a:moveTo>
                  <a:pt x="95858" y="57771"/>
                </a:moveTo>
                <a:cubicBezTo>
                  <a:pt x="74903" y="57771"/>
                  <a:pt x="57758" y="74916"/>
                  <a:pt x="57758" y="95871"/>
                </a:cubicBezTo>
                <a:cubicBezTo>
                  <a:pt x="57758" y="116826"/>
                  <a:pt x="74903" y="133971"/>
                  <a:pt x="95858" y="133971"/>
                </a:cubicBezTo>
                <a:cubicBezTo>
                  <a:pt x="116813" y="133971"/>
                  <a:pt x="133958" y="116826"/>
                  <a:pt x="133958" y="95871"/>
                </a:cubicBezTo>
                <a:cubicBezTo>
                  <a:pt x="133958" y="74916"/>
                  <a:pt x="116813" y="57771"/>
                  <a:pt x="95858" y="57771"/>
                </a:cubicBez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5" id="15"/>
          <p:cNvSpPr/>
          <p:nvPr/>
        </p:nvSpPr>
        <p:spPr>
          <a:xfrm>
            <a:off x="3940629" y="3158078"/>
            <a:ext cx="467818" cy="467495"/>
          </a:xfrm>
          <a:prstGeom prst="rightArrow">
            <a:avLst/>
          </a:prstGeom>
          <a:gradFill>
            <a:gsLst>
              <a:gs pos="0">
                <a:srgbClr val="58952B">
                  <a:alpha val="0"/>
                </a:srgbClr>
              </a:gs>
              <a:gs pos="100000">
                <a:srgbClr val="58952B"/>
              </a:gs>
            </a:gsLst>
          </a:gra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6" id="16"/>
          <p:cNvSpPr/>
          <p:nvPr/>
        </p:nvSpPr>
        <p:spPr>
          <a:xfrm>
            <a:off x="7688678" y="3158078"/>
            <a:ext cx="467818" cy="467495"/>
          </a:xfrm>
          <a:prstGeom prst="rightArrow">
            <a:avLst/>
          </a:prstGeom>
          <a:gradFill>
            <a:gsLst>
              <a:gs pos="1000">
                <a:srgbClr val="82A145">
                  <a:alpha val="0"/>
                </a:srgbClr>
              </a:gs>
              <a:gs pos="100000">
                <a:srgbClr val="82A145"/>
              </a:gs>
            </a:gsLst>
          </a:gra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7" id="17"/>
          <p:cNvSpPr/>
          <p:nvPr/>
        </p:nvSpPr>
        <p:spPr>
          <a:xfrm>
            <a:off x="2198477" y="2209939"/>
            <a:ext cx="215870" cy="186095"/>
          </a:xfrm>
          <a:prstGeom prst="triangle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8" id="18"/>
          <p:cNvSpPr/>
          <p:nvPr/>
        </p:nvSpPr>
        <p:spPr>
          <a:xfrm>
            <a:off x="6013826" y="2209939"/>
            <a:ext cx="215870" cy="186095"/>
          </a:xfrm>
          <a:prstGeom prst="triangle">
            <a:avLst/>
          </a:prstGeom>
          <a:solidFill>
            <a:schemeClr val="accent2">
              <a:alpha val="60000"/>
            </a:scheme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9" id="19"/>
          <p:cNvSpPr/>
          <p:nvPr/>
        </p:nvSpPr>
        <p:spPr>
          <a:xfrm rot="196832">
            <a:off x="9761874" y="2209939"/>
            <a:ext cx="215870" cy="186095"/>
          </a:xfrm>
          <a:prstGeom prst="triangle">
            <a:avLst/>
          </a:prstGeom>
          <a:solidFill>
            <a:schemeClr val="accent3">
              <a:alpha val="60000"/>
            </a:scheme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20" id="20"/>
          <p:cNvSpPr/>
          <p:nvPr/>
        </p:nvSpPr>
        <p:spPr>
          <a:xfrm>
            <a:off x="677444" y="1561147"/>
            <a:ext cx="3280229" cy="3385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rgbClr val="58952B"/>
                </a:solidFill>
                <a:latin typeface="微软雅黑"/>
                <a:ea typeface="微软雅黑"/>
              </a:rPr>
              <a:t>主要燃料来源</a:t>
            </a:r>
          </a:p>
        </p:txBody>
      </p:sp>
      <p:sp>
        <p:nvSpPr>
          <p:cNvPr name="AutoShape 21" id="21"/>
          <p:cNvSpPr/>
          <p:nvPr/>
        </p:nvSpPr>
        <p:spPr>
          <a:xfrm>
            <a:off x="4492793" y="1561147"/>
            <a:ext cx="3280229" cy="3385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rgbClr val="82A145"/>
                </a:solidFill>
                <a:latin typeface="微软雅黑"/>
                <a:ea typeface="微软雅黑"/>
              </a:rPr>
              <a:t>使用方式与频率</a:t>
            </a:r>
          </a:p>
        </p:txBody>
      </p:sp>
      <p:sp>
        <p:nvSpPr>
          <p:cNvPr name="AutoShape 22" id="22"/>
          <p:cNvSpPr/>
          <p:nvPr/>
        </p:nvSpPr>
        <p:spPr>
          <a:xfrm>
            <a:off x="8238671" y="1561147"/>
            <a:ext cx="3280229" cy="3385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rgbClr val="FFA200"/>
                </a:solidFill>
                <a:latin typeface="微软雅黑"/>
                <a:ea typeface="微软雅黑"/>
              </a:rPr>
              <a:t>暴露的健康风险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近现代燃料演变</a:t>
            </a:r>
          </a:p>
        </p:txBody>
      </p:sp>
      <p:grpSp>
        <p:nvGrpSpPr>
          <p:cNvPr name="Group 3" id="3"/>
          <p:cNvGrpSpPr/>
          <p:nvPr/>
        </p:nvGrpSpPr>
        <p:grpSpPr>
          <a:xfrm>
            <a:off x="1729921" y="1652325"/>
            <a:ext cx="1287339" cy="1287339"/>
            <a:chOff x="2832175" y="5599496"/>
            <a:chExt cx="540000" cy="540000"/>
          </a:xfrm>
        </p:grpSpPr>
        <p:sp>
          <p:nvSpPr>
            <p:cNvPr name="TextBox 4" id="4"/>
            <p:cNvSpPr txBox="true"/>
            <p:nvPr/>
          </p:nvSpPr>
          <p:spPr>
            <a:xfrm>
              <a:off x="2832175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5" id="5"/>
            <p:cNvSpPr/>
            <p:nvPr/>
          </p:nvSpPr>
          <p:spPr>
            <a:xfrm>
              <a:off x="3013232" y="5761219"/>
              <a:ext cx="177885" cy="216554"/>
            </a:xfrm>
            <a:custGeom>
              <a:avLst/>
              <a:gdLst/>
              <a:ahLst/>
              <a:cxnLst/>
              <a:rect r="r" b="b" t="t" l="l"/>
              <a:pathLst>
                <a:path w="438150" h="533400" stroke="true" fill="norm" extrusionOk="true">
                  <a:moveTo>
                    <a:pt x="284197" y="621"/>
                  </a:moveTo>
                  <a:cubicBezTo>
                    <a:pt x="285149" y="621"/>
                    <a:pt x="286102" y="621"/>
                    <a:pt x="286102" y="621"/>
                  </a:cubicBezTo>
                  <a:lnTo>
                    <a:pt x="286102" y="124446"/>
                  </a:lnTo>
                  <a:lnTo>
                    <a:pt x="286102" y="126351"/>
                  </a:lnTo>
                  <a:cubicBezTo>
                    <a:pt x="287055" y="141591"/>
                    <a:pt x="299437" y="153021"/>
                    <a:pt x="314677" y="153021"/>
                  </a:cubicBezTo>
                  <a:lnTo>
                    <a:pt x="314677" y="153021"/>
                  </a:lnTo>
                  <a:lnTo>
                    <a:pt x="438502" y="153021"/>
                  </a:lnTo>
                  <a:cubicBezTo>
                    <a:pt x="438502" y="153974"/>
                    <a:pt x="438502" y="154926"/>
                    <a:pt x="438502" y="154926"/>
                  </a:cubicBezTo>
                  <a:lnTo>
                    <a:pt x="438502" y="505446"/>
                  </a:lnTo>
                  <a:cubicBezTo>
                    <a:pt x="438502" y="521639"/>
                    <a:pt x="426120" y="534021"/>
                    <a:pt x="409927" y="534021"/>
                  </a:cubicBezTo>
                  <a:lnTo>
                    <a:pt x="28927" y="534021"/>
                  </a:lnTo>
                  <a:cubicBezTo>
                    <a:pt x="12734" y="534021"/>
                    <a:pt x="352" y="521639"/>
                    <a:pt x="352" y="505446"/>
                  </a:cubicBezTo>
                  <a:lnTo>
                    <a:pt x="352" y="29196"/>
                  </a:lnTo>
                  <a:cubicBezTo>
                    <a:pt x="352" y="13004"/>
                    <a:pt x="12734" y="621"/>
                    <a:pt x="28927" y="621"/>
                  </a:cubicBezTo>
                  <a:lnTo>
                    <a:pt x="284197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49907" y="314946"/>
                  </a:lnTo>
                  <a:cubicBezTo>
                    <a:pt x="280387" y="313994"/>
                    <a:pt x="305152" y="288276"/>
                    <a:pt x="305152" y="257796"/>
                  </a:cubicBezTo>
                  <a:cubicBezTo>
                    <a:pt x="305152" y="226364"/>
                    <a:pt x="279434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8957" y="219696"/>
                    <a:pt x="286102" y="236841"/>
                    <a:pt x="286102" y="257796"/>
                  </a:cubicBezTo>
                  <a:cubicBezTo>
                    <a:pt x="286102" y="278751"/>
                    <a:pt x="268957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14677" y="133971"/>
                  </a:lnTo>
                  <a:lnTo>
                    <a:pt x="313724" y="133971"/>
                  </a:lnTo>
                  <a:cubicBezTo>
                    <a:pt x="308962" y="133019"/>
                    <a:pt x="305152" y="129209"/>
                    <a:pt x="305152" y="124446"/>
                  </a:cubicBezTo>
                  <a:lnTo>
                    <a:pt x="305152" y="124446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grpSp>
        <p:nvGrpSpPr>
          <p:cNvPr name="Group 6" id="6"/>
          <p:cNvGrpSpPr/>
          <p:nvPr/>
        </p:nvGrpSpPr>
        <p:grpSpPr>
          <a:xfrm>
            <a:off x="3929433" y="2028964"/>
            <a:ext cx="540000" cy="540000"/>
            <a:chOff x="3708127" y="5599496"/>
            <a:chExt cx="540000" cy="540000"/>
          </a:xfrm>
        </p:grpSpPr>
        <p:sp>
          <p:nvSpPr>
            <p:cNvPr name="TextBox 7" id="7"/>
            <p:cNvSpPr txBox="true"/>
            <p:nvPr/>
          </p:nvSpPr>
          <p:spPr>
            <a:xfrm>
              <a:off x="3708127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8" id="8"/>
            <p:cNvSpPr/>
            <p:nvPr/>
          </p:nvSpPr>
          <p:spPr>
            <a:xfrm>
              <a:off x="3850260" y="5734252"/>
              <a:ext cx="255734" cy="270488"/>
            </a:xfrm>
            <a:custGeom>
              <a:avLst/>
              <a:gdLst/>
              <a:ahLst/>
              <a:cxnLst/>
              <a:rect r="r" b="b" t="t" l="l"/>
              <a:pathLst>
                <a:path w="495300" h="523875" stroke="true" fill="norm" extrusionOk="true">
                  <a:moveTo>
                    <a:pt x="371955" y="621"/>
                  </a:moveTo>
                  <a:cubicBezTo>
                    <a:pt x="388148" y="621"/>
                    <a:pt x="400530" y="13004"/>
                    <a:pt x="400530" y="29196"/>
                  </a:cubicBezTo>
                  <a:lnTo>
                    <a:pt x="400530" y="133971"/>
                  </a:lnTo>
                  <a:cubicBezTo>
                    <a:pt x="400530" y="150164"/>
                    <a:pt x="388148" y="162546"/>
                    <a:pt x="371955" y="162546"/>
                  </a:cubicBezTo>
                  <a:lnTo>
                    <a:pt x="257655" y="162546"/>
                  </a:lnTo>
                  <a:lnTo>
                    <a:pt x="257655" y="286371"/>
                  </a:lnTo>
                  <a:lnTo>
                    <a:pt x="419580" y="286371"/>
                  </a:lnTo>
                  <a:cubicBezTo>
                    <a:pt x="439583" y="286371"/>
                    <a:pt x="456727" y="302564"/>
                    <a:pt x="457680" y="322566"/>
                  </a:cubicBezTo>
                  <a:lnTo>
                    <a:pt x="457680" y="324471"/>
                  </a:lnTo>
                  <a:lnTo>
                    <a:pt x="457680" y="429246"/>
                  </a:lnTo>
                  <a:lnTo>
                    <a:pt x="476730" y="429246"/>
                  </a:lnTo>
                  <a:cubicBezTo>
                    <a:pt x="487208" y="429246"/>
                    <a:pt x="495780" y="437819"/>
                    <a:pt x="495780" y="448296"/>
                  </a:cubicBezTo>
                  <a:lnTo>
                    <a:pt x="495780" y="505446"/>
                  </a:lnTo>
                  <a:cubicBezTo>
                    <a:pt x="495780" y="515924"/>
                    <a:pt x="487208" y="524496"/>
                    <a:pt x="476730" y="524496"/>
                  </a:cubicBezTo>
                  <a:lnTo>
                    <a:pt x="419580" y="524496"/>
                  </a:lnTo>
                  <a:cubicBezTo>
                    <a:pt x="409102" y="524496"/>
                    <a:pt x="400530" y="515924"/>
                    <a:pt x="400530" y="505446"/>
                  </a:cubicBezTo>
                  <a:lnTo>
                    <a:pt x="400530" y="448296"/>
                  </a:lnTo>
                  <a:cubicBezTo>
                    <a:pt x="400530" y="437819"/>
                    <a:pt x="409102" y="429246"/>
                    <a:pt x="419580" y="429246"/>
                  </a:cubicBezTo>
                  <a:lnTo>
                    <a:pt x="438630" y="429246"/>
                  </a:lnTo>
                  <a:lnTo>
                    <a:pt x="438630" y="324471"/>
                  </a:lnTo>
                  <a:cubicBezTo>
                    <a:pt x="438630" y="313994"/>
                    <a:pt x="431010" y="306374"/>
                    <a:pt x="420533" y="305421"/>
                  </a:cubicBezTo>
                  <a:lnTo>
                    <a:pt x="419580" y="305421"/>
                  </a:lnTo>
                  <a:lnTo>
                    <a:pt x="257655" y="305421"/>
                  </a:lnTo>
                  <a:lnTo>
                    <a:pt x="257655" y="429246"/>
                  </a:lnTo>
                  <a:lnTo>
                    <a:pt x="276705" y="429246"/>
                  </a:lnTo>
                  <a:cubicBezTo>
                    <a:pt x="287183" y="429246"/>
                    <a:pt x="295755" y="437819"/>
                    <a:pt x="295755" y="448296"/>
                  </a:cubicBezTo>
                  <a:lnTo>
                    <a:pt x="295755" y="505446"/>
                  </a:lnTo>
                  <a:cubicBezTo>
                    <a:pt x="295755" y="515924"/>
                    <a:pt x="287183" y="524496"/>
                    <a:pt x="276705" y="524496"/>
                  </a:cubicBezTo>
                  <a:lnTo>
                    <a:pt x="219555" y="524496"/>
                  </a:lnTo>
                  <a:cubicBezTo>
                    <a:pt x="209077" y="524496"/>
                    <a:pt x="200505" y="515924"/>
                    <a:pt x="200505" y="505446"/>
                  </a:cubicBezTo>
                  <a:lnTo>
                    <a:pt x="200505" y="448296"/>
                  </a:lnTo>
                  <a:cubicBezTo>
                    <a:pt x="200505" y="437819"/>
                    <a:pt x="209077" y="429246"/>
                    <a:pt x="219555" y="429246"/>
                  </a:cubicBezTo>
                  <a:lnTo>
                    <a:pt x="238605" y="429246"/>
                  </a:lnTo>
                  <a:lnTo>
                    <a:pt x="238605" y="305421"/>
                  </a:lnTo>
                  <a:lnTo>
                    <a:pt x="76680" y="305421"/>
                  </a:lnTo>
                  <a:cubicBezTo>
                    <a:pt x="66202" y="305421"/>
                    <a:pt x="58583" y="313041"/>
                    <a:pt x="57630" y="323519"/>
                  </a:cubicBezTo>
                  <a:lnTo>
                    <a:pt x="57630" y="324471"/>
                  </a:lnTo>
                  <a:lnTo>
                    <a:pt x="57630" y="429246"/>
                  </a:lnTo>
                  <a:lnTo>
                    <a:pt x="76680" y="429246"/>
                  </a:lnTo>
                  <a:cubicBezTo>
                    <a:pt x="87158" y="429246"/>
                    <a:pt x="95730" y="437819"/>
                    <a:pt x="95730" y="448296"/>
                  </a:cubicBezTo>
                  <a:lnTo>
                    <a:pt x="95730" y="505446"/>
                  </a:lnTo>
                  <a:cubicBezTo>
                    <a:pt x="95730" y="515924"/>
                    <a:pt x="87158" y="524496"/>
                    <a:pt x="76680" y="524496"/>
                  </a:cubicBezTo>
                  <a:lnTo>
                    <a:pt x="19530" y="524496"/>
                  </a:lnTo>
                  <a:cubicBezTo>
                    <a:pt x="9052" y="524496"/>
                    <a:pt x="480" y="515924"/>
                    <a:pt x="480" y="505446"/>
                  </a:cubicBezTo>
                  <a:lnTo>
                    <a:pt x="480" y="448296"/>
                  </a:lnTo>
                  <a:cubicBezTo>
                    <a:pt x="480" y="437819"/>
                    <a:pt x="9052" y="429246"/>
                    <a:pt x="19530" y="429246"/>
                  </a:cubicBezTo>
                  <a:lnTo>
                    <a:pt x="38580" y="429246"/>
                  </a:lnTo>
                  <a:lnTo>
                    <a:pt x="38580" y="324471"/>
                  </a:lnTo>
                  <a:cubicBezTo>
                    <a:pt x="38580" y="304469"/>
                    <a:pt x="54773" y="287324"/>
                    <a:pt x="74775" y="286371"/>
                  </a:cubicBezTo>
                  <a:lnTo>
                    <a:pt x="76680" y="286371"/>
                  </a:lnTo>
                  <a:lnTo>
                    <a:pt x="238605" y="286371"/>
                  </a:lnTo>
                  <a:lnTo>
                    <a:pt x="238605" y="162546"/>
                  </a:lnTo>
                  <a:lnTo>
                    <a:pt x="124305" y="162546"/>
                  </a:lnTo>
                  <a:cubicBezTo>
                    <a:pt x="108112" y="162546"/>
                    <a:pt x="95730" y="150164"/>
                    <a:pt x="95730" y="133971"/>
                  </a:cubicBezTo>
                  <a:lnTo>
                    <a:pt x="95730" y="29196"/>
                  </a:lnTo>
                  <a:cubicBezTo>
                    <a:pt x="95730" y="13004"/>
                    <a:pt x="108112" y="621"/>
                    <a:pt x="124305" y="621"/>
                  </a:cubicBezTo>
                  <a:lnTo>
                    <a:pt x="371955" y="621"/>
                  </a:lnTo>
                  <a:close/>
                  <a:moveTo>
                    <a:pt x="148118" y="95871"/>
                  </a:moveTo>
                  <a:cubicBezTo>
                    <a:pt x="140498" y="95871"/>
                    <a:pt x="133830" y="102539"/>
                    <a:pt x="133830" y="110159"/>
                  </a:cubicBezTo>
                  <a:cubicBezTo>
                    <a:pt x="133830" y="117779"/>
                    <a:pt x="140498" y="124446"/>
                    <a:pt x="148118" y="124446"/>
                  </a:cubicBezTo>
                  <a:cubicBezTo>
                    <a:pt x="155737" y="124446"/>
                    <a:pt x="162405" y="117779"/>
                    <a:pt x="162405" y="110159"/>
                  </a:cubicBezTo>
                  <a:cubicBezTo>
                    <a:pt x="162405" y="102539"/>
                    <a:pt x="155737" y="95871"/>
                    <a:pt x="148118" y="95871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AutoShape 9" id="9"/>
          <p:cNvSpPr/>
          <p:nvPr/>
        </p:nvSpPr>
        <p:spPr>
          <a:xfrm>
            <a:off x="3388220" y="2213838"/>
            <a:ext cx="170253" cy="170253"/>
          </a:xfrm>
          <a:prstGeom prst="ellipse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0" id="10"/>
          <p:cNvSpPr/>
          <p:nvPr/>
        </p:nvSpPr>
        <p:spPr>
          <a:xfrm>
            <a:off x="1282682" y="3337125"/>
            <a:ext cx="2181815" cy="3385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燃料品种的变化</a:t>
            </a:r>
          </a:p>
        </p:txBody>
      </p:sp>
      <p:sp>
        <p:nvSpPr>
          <p:cNvPr name="AutoShape 11" id="11"/>
          <p:cNvSpPr/>
          <p:nvPr/>
        </p:nvSpPr>
        <p:spPr>
          <a:xfrm>
            <a:off x="1282682" y="3817275"/>
            <a:ext cx="2181815" cy="202369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随着工业化的发展，煤炭、石油等化石燃料逐渐取代传统生物燃料，成为主要的家庭燃料。这些新型燃料的高能量密度和便于存储的特性使其受到青睐。</a:t>
            </a:r>
          </a:p>
          <a:p>
            <a:pPr algn="ctr" marL="0">
              <a:lnSpc>
                <a:spcPct val="130000"/>
              </a:lnSpc>
            </a:pPr>
          </a:p>
        </p:txBody>
      </p:sp>
      <p:grpSp>
        <p:nvGrpSpPr>
          <p:cNvPr name="Group 12" id="12"/>
          <p:cNvGrpSpPr/>
          <p:nvPr/>
        </p:nvGrpSpPr>
        <p:grpSpPr>
          <a:xfrm>
            <a:off x="5381606" y="1655295"/>
            <a:ext cx="1287339" cy="1287339"/>
            <a:chOff x="4584079" y="5599496"/>
            <a:chExt cx="540000" cy="540000"/>
          </a:xfrm>
        </p:grpSpPr>
        <p:sp>
          <p:nvSpPr>
            <p:cNvPr name="TextBox 13" id="13"/>
            <p:cNvSpPr txBox="true"/>
            <p:nvPr/>
          </p:nvSpPr>
          <p:spPr>
            <a:xfrm>
              <a:off x="4584079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14" id="14"/>
            <p:cNvSpPr/>
            <p:nvPr/>
          </p:nvSpPr>
          <p:spPr>
            <a:xfrm>
              <a:off x="4745802" y="5788289"/>
              <a:ext cx="216555" cy="162415"/>
            </a:xfrm>
            <a:custGeom>
              <a:avLst/>
              <a:gdLst/>
              <a:ahLst/>
              <a:cxnLst/>
              <a:rect r="r" b="b" t="t" l="l"/>
              <a:pathLst>
                <a:path w="533400" h="400050" stroke="true" fill="norm" extrusionOk="true">
                  <a:moveTo>
                    <a:pt x="505433" y="621"/>
                  </a:moveTo>
                  <a:cubicBezTo>
                    <a:pt x="521626" y="621"/>
                    <a:pt x="534008" y="13004"/>
                    <a:pt x="534008" y="29196"/>
                  </a:cubicBezTo>
                  <a:lnTo>
                    <a:pt x="534008" y="372096"/>
                  </a:lnTo>
                  <a:cubicBezTo>
                    <a:pt x="534008" y="388289"/>
                    <a:pt x="521626" y="400671"/>
                    <a:pt x="505433" y="400671"/>
                  </a:cubicBezTo>
                  <a:lnTo>
                    <a:pt x="29183" y="400671"/>
                  </a:lnTo>
                  <a:cubicBezTo>
                    <a:pt x="12990" y="400671"/>
                    <a:pt x="608" y="388289"/>
                    <a:pt x="608" y="372096"/>
                  </a:cubicBezTo>
                  <a:lnTo>
                    <a:pt x="608" y="29196"/>
                  </a:lnTo>
                  <a:cubicBezTo>
                    <a:pt x="608" y="13004"/>
                    <a:pt x="12990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133" y="198741"/>
                  </a:moveTo>
                  <a:cubicBezTo>
                    <a:pt x="378751" y="189216"/>
                    <a:pt x="360653" y="192074"/>
                    <a:pt x="351128" y="204456"/>
                  </a:cubicBezTo>
                  <a:lnTo>
                    <a:pt x="351128" y="204456"/>
                  </a:lnTo>
                  <a:lnTo>
                    <a:pt x="267308" y="315899"/>
                  </a:lnTo>
                  <a:cubicBezTo>
                    <a:pt x="266355" y="316851"/>
                    <a:pt x="265403" y="317804"/>
                    <a:pt x="264451" y="318756"/>
                  </a:cubicBezTo>
                  <a:cubicBezTo>
                    <a:pt x="253021" y="330186"/>
                    <a:pt x="234923" y="330186"/>
                    <a:pt x="224446" y="318756"/>
                  </a:cubicBezTo>
                  <a:lnTo>
                    <a:pt x="224446" y="318756"/>
                  </a:lnTo>
                  <a:lnTo>
                    <a:pt x="162533" y="257796"/>
                  </a:lnTo>
                  <a:cubicBezTo>
                    <a:pt x="161580" y="256844"/>
                    <a:pt x="161580" y="256844"/>
                    <a:pt x="160628" y="255891"/>
                  </a:cubicBezTo>
                  <a:cubicBezTo>
                    <a:pt x="148246" y="245414"/>
                    <a:pt x="130148" y="247319"/>
                    <a:pt x="120623" y="259701"/>
                  </a:cubicBezTo>
                  <a:lnTo>
                    <a:pt x="120623" y="259701"/>
                  </a:lnTo>
                  <a:lnTo>
                    <a:pt x="32993" y="366381"/>
                  </a:lnTo>
                  <a:cubicBezTo>
                    <a:pt x="32040" y="368286"/>
                    <a:pt x="31088" y="370191"/>
                    <a:pt x="31088" y="372096"/>
                  </a:cubicBezTo>
                  <a:cubicBezTo>
                    <a:pt x="31088" y="377811"/>
                    <a:pt x="34898" y="381621"/>
                    <a:pt x="40613" y="381621"/>
                  </a:cubicBezTo>
                  <a:lnTo>
                    <a:pt x="40613" y="381621"/>
                  </a:lnTo>
                  <a:lnTo>
                    <a:pt x="497813" y="381621"/>
                  </a:lnTo>
                  <a:cubicBezTo>
                    <a:pt x="499718" y="381621"/>
                    <a:pt x="501623" y="380669"/>
                    <a:pt x="503528" y="379716"/>
                  </a:cubicBezTo>
                  <a:cubicBezTo>
                    <a:pt x="508290" y="376859"/>
                    <a:pt x="509243" y="371144"/>
                    <a:pt x="506386" y="366381"/>
                  </a:cubicBezTo>
                  <a:lnTo>
                    <a:pt x="506386" y="366381"/>
                  </a:lnTo>
                  <a:lnTo>
                    <a:pt x="398753" y="205409"/>
                  </a:lnTo>
                  <a:cubicBezTo>
                    <a:pt x="395896" y="202551"/>
                    <a:pt x="393990" y="200646"/>
                    <a:pt x="391133" y="198741"/>
                  </a:cubicBezTo>
                  <a:close/>
                  <a:moveTo>
                    <a:pt x="95858" y="57771"/>
                  </a:moveTo>
                  <a:cubicBezTo>
                    <a:pt x="74903" y="57771"/>
                    <a:pt x="57758" y="74916"/>
                    <a:pt x="57758" y="95871"/>
                  </a:cubicBezTo>
                  <a:cubicBezTo>
                    <a:pt x="57758" y="116826"/>
                    <a:pt x="74903" y="133971"/>
                    <a:pt x="95858" y="133971"/>
                  </a:cubicBezTo>
                  <a:cubicBezTo>
                    <a:pt x="116813" y="133971"/>
                    <a:pt x="133958" y="116826"/>
                    <a:pt x="133958" y="95871"/>
                  </a:cubicBezTo>
                  <a:cubicBezTo>
                    <a:pt x="133958" y="74916"/>
                    <a:pt x="116813" y="57771"/>
                    <a:pt x="95858" y="57771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AutoShape 15" id="15"/>
          <p:cNvSpPr/>
          <p:nvPr/>
        </p:nvSpPr>
        <p:spPr>
          <a:xfrm>
            <a:off x="4840393" y="2213838"/>
            <a:ext cx="170253" cy="170253"/>
          </a:xfrm>
          <a:prstGeom prst="ellipse">
            <a:avLst/>
          </a:prstGeom>
          <a:solidFill>
            <a:schemeClr val="accent3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6" id="16"/>
          <p:cNvSpPr/>
          <p:nvPr/>
        </p:nvSpPr>
        <p:spPr>
          <a:xfrm>
            <a:off x="7039904" y="2213837"/>
            <a:ext cx="170253" cy="170253"/>
          </a:xfrm>
          <a:prstGeom prst="ellipse">
            <a:avLst/>
          </a:prstGeom>
          <a:solidFill>
            <a:schemeClr val="accent3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7" id="17"/>
          <p:cNvSpPr/>
          <p:nvPr/>
        </p:nvSpPr>
        <p:spPr>
          <a:xfrm>
            <a:off x="4934367" y="3337125"/>
            <a:ext cx="2181815" cy="3385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技术进步的影响</a:t>
            </a:r>
          </a:p>
        </p:txBody>
      </p:sp>
      <p:sp>
        <p:nvSpPr>
          <p:cNvPr name="AutoShape 18" id="18"/>
          <p:cNvSpPr/>
          <p:nvPr/>
        </p:nvSpPr>
        <p:spPr>
          <a:xfrm>
            <a:off x="4934367" y="3817275"/>
            <a:ext cx="2181815" cy="202369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工业革命后，相关技术的不断进步如炉具的改进和燃烧技术的发展，显著提升了燃料的使用效率和安全性。同时，新设备的引入使得家庭能更便捷地管理燃料使用。</a:t>
            </a:r>
          </a:p>
          <a:p>
            <a:pPr algn="ctr" marL="0">
              <a:lnSpc>
                <a:spcPct val="130000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>
            <a:off x="9033287" y="1652325"/>
            <a:ext cx="1287339" cy="128733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rtlCol="false" vert="horz" wrap="none" tIns="108000" lIns="108000" bIns="108000" rIns="108000">
            <a:noAutofit/>
          </a:bodyPr>
          <a:lstStyle/>
          <a:p>
            <a:pPr algn="ctr" marL="0">
              <a:defRPr/>
            </a:pPr>
            <a:endParaRPr lang="en-US" sz="1100"/>
          </a:p>
        </p:txBody>
      </p:sp>
      <p:sp>
        <p:nvSpPr>
          <p:cNvPr name="Freeform 20" id="20"/>
          <p:cNvSpPr/>
          <p:nvPr/>
        </p:nvSpPr>
        <p:spPr>
          <a:xfrm>
            <a:off x="9418826" y="2042477"/>
            <a:ext cx="516261" cy="507035"/>
          </a:xfrm>
          <a:custGeom>
            <a:avLst/>
            <a:gdLst/>
            <a:ahLst/>
            <a:cxnLst/>
            <a:rect r="r" b="b" t="t" l="l"/>
            <a:pathLst>
              <a:path w="533400" h="523875" stroke="true" fill="norm" extrusionOk="true">
                <a:moveTo>
                  <a:pt x="343764" y="276846"/>
                </a:moveTo>
                <a:cubicBezTo>
                  <a:pt x="359957" y="276846"/>
                  <a:pt x="372339" y="289229"/>
                  <a:pt x="372339" y="305421"/>
                </a:cubicBezTo>
                <a:lnTo>
                  <a:pt x="372339" y="495921"/>
                </a:lnTo>
                <a:cubicBezTo>
                  <a:pt x="372339" y="512114"/>
                  <a:pt x="359957" y="524496"/>
                  <a:pt x="343764" y="524496"/>
                </a:cubicBezTo>
                <a:lnTo>
                  <a:pt x="191364" y="524496"/>
                </a:lnTo>
                <a:cubicBezTo>
                  <a:pt x="175171" y="524496"/>
                  <a:pt x="162789" y="512114"/>
                  <a:pt x="162789" y="495921"/>
                </a:cubicBezTo>
                <a:lnTo>
                  <a:pt x="162789" y="305421"/>
                </a:lnTo>
                <a:cubicBezTo>
                  <a:pt x="162789" y="289229"/>
                  <a:pt x="175171" y="276846"/>
                  <a:pt x="191364" y="276846"/>
                </a:cubicBezTo>
                <a:lnTo>
                  <a:pt x="343764" y="276846"/>
                </a:lnTo>
                <a:close/>
                <a:moveTo>
                  <a:pt x="143739" y="114921"/>
                </a:moveTo>
                <a:cubicBezTo>
                  <a:pt x="143739" y="134924"/>
                  <a:pt x="159932" y="152069"/>
                  <a:pt x="179934" y="153021"/>
                </a:cubicBezTo>
                <a:lnTo>
                  <a:pt x="181839" y="153021"/>
                </a:lnTo>
                <a:lnTo>
                  <a:pt x="353289" y="153021"/>
                </a:lnTo>
                <a:cubicBezTo>
                  <a:pt x="373292" y="153021"/>
                  <a:pt x="390436" y="136829"/>
                  <a:pt x="391389" y="116826"/>
                </a:cubicBezTo>
                <a:lnTo>
                  <a:pt x="391389" y="114921"/>
                </a:lnTo>
                <a:lnTo>
                  <a:pt x="505689" y="114921"/>
                </a:lnTo>
                <a:cubicBezTo>
                  <a:pt x="521882" y="114921"/>
                  <a:pt x="534264" y="127304"/>
                  <a:pt x="534264" y="143496"/>
                </a:cubicBezTo>
                <a:lnTo>
                  <a:pt x="534264" y="381621"/>
                </a:lnTo>
                <a:cubicBezTo>
                  <a:pt x="534264" y="397814"/>
                  <a:pt x="521882" y="410196"/>
                  <a:pt x="505689" y="410196"/>
                </a:cubicBezTo>
                <a:lnTo>
                  <a:pt x="391389" y="410196"/>
                </a:lnTo>
                <a:lnTo>
                  <a:pt x="391389" y="295896"/>
                </a:lnTo>
                <a:cubicBezTo>
                  <a:pt x="391389" y="275894"/>
                  <a:pt x="375196" y="258749"/>
                  <a:pt x="355194" y="257796"/>
                </a:cubicBezTo>
                <a:lnTo>
                  <a:pt x="353289" y="257796"/>
                </a:lnTo>
                <a:lnTo>
                  <a:pt x="181839" y="257796"/>
                </a:lnTo>
                <a:cubicBezTo>
                  <a:pt x="161836" y="257796"/>
                  <a:pt x="144692" y="273989"/>
                  <a:pt x="143739" y="293991"/>
                </a:cubicBezTo>
                <a:lnTo>
                  <a:pt x="143739" y="295896"/>
                </a:lnTo>
                <a:lnTo>
                  <a:pt x="143739" y="410196"/>
                </a:lnTo>
                <a:lnTo>
                  <a:pt x="29439" y="410196"/>
                </a:lnTo>
                <a:cubicBezTo>
                  <a:pt x="13246" y="410196"/>
                  <a:pt x="864" y="397814"/>
                  <a:pt x="864" y="381621"/>
                </a:cubicBezTo>
                <a:lnTo>
                  <a:pt x="864" y="201599"/>
                </a:lnTo>
                <a:cubicBezTo>
                  <a:pt x="864" y="192074"/>
                  <a:pt x="4674" y="182549"/>
                  <a:pt x="11342" y="175881"/>
                </a:cubicBezTo>
                <a:lnTo>
                  <a:pt x="56109" y="127304"/>
                </a:lnTo>
                <a:cubicBezTo>
                  <a:pt x="63729" y="119684"/>
                  <a:pt x="73254" y="114921"/>
                  <a:pt x="83732" y="114921"/>
                </a:cubicBezTo>
                <a:lnTo>
                  <a:pt x="143739" y="114921"/>
                </a:lnTo>
                <a:close/>
                <a:moveTo>
                  <a:pt x="462827" y="172071"/>
                </a:moveTo>
                <a:cubicBezTo>
                  <a:pt x="455207" y="172071"/>
                  <a:pt x="448539" y="178739"/>
                  <a:pt x="448539" y="186359"/>
                </a:cubicBezTo>
                <a:cubicBezTo>
                  <a:pt x="448539" y="193979"/>
                  <a:pt x="455207" y="200646"/>
                  <a:pt x="462827" y="200646"/>
                </a:cubicBezTo>
                <a:cubicBezTo>
                  <a:pt x="470446" y="200646"/>
                  <a:pt x="477114" y="193979"/>
                  <a:pt x="477114" y="186359"/>
                </a:cubicBezTo>
                <a:cubicBezTo>
                  <a:pt x="477114" y="178739"/>
                  <a:pt x="470446" y="172071"/>
                  <a:pt x="462827" y="172071"/>
                </a:cubicBezTo>
                <a:close/>
                <a:moveTo>
                  <a:pt x="343764" y="621"/>
                </a:moveTo>
                <a:cubicBezTo>
                  <a:pt x="359957" y="621"/>
                  <a:pt x="372339" y="13004"/>
                  <a:pt x="372339" y="29196"/>
                </a:cubicBezTo>
                <a:lnTo>
                  <a:pt x="372339" y="105396"/>
                </a:lnTo>
                <a:cubicBezTo>
                  <a:pt x="372339" y="121589"/>
                  <a:pt x="359957" y="133971"/>
                  <a:pt x="343764" y="133971"/>
                </a:cubicBezTo>
                <a:lnTo>
                  <a:pt x="191364" y="133971"/>
                </a:lnTo>
                <a:cubicBezTo>
                  <a:pt x="175171" y="133971"/>
                  <a:pt x="162789" y="121589"/>
                  <a:pt x="162789" y="105396"/>
                </a:cubicBezTo>
                <a:lnTo>
                  <a:pt x="162789" y="29196"/>
                </a:lnTo>
                <a:cubicBezTo>
                  <a:pt x="162789" y="13004"/>
                  <a:pt x="175171" y="621"/>
                  <a:pt x="191364" y="621"/>
                </a:cubicBezTo>
                <a:lnTo>
                  <a:pt x="343764" y="621"/>
                </a:ln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TextBox 21" id="21"/>
          <p:cNvSpPr txBox="true"/>
          <p:nvPr/>
        </p:nvSpPr>
        <p:spPr>
          <a:xfrm>
            <a:off x="7581116" y="2028964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rtlCol="false" vert="horz" wrap="none" tIns="108000" lIns="108000" bIns="108000" rIns="108000">
            <a:noAutofit/>
          </a:bodyPr>
          <a:lstStyle/>
          <a:p>
            <a:pPr algn="ctr" marL="0">
              <a:defRPr/>
            </a:pPr>
            <a:endParaRPr lang="en-US" sz="1100"/>
          </a:p>
        </p:txBody>
      </p:sp>
      <p:sp>
        <p:nvSpPr>
          <p:cNvPr name="Freeform 22" id="22"/>
          <p:cNvSpPr/>
          <p:nvPr/>
        </p:nvSpPr>
        <p:spPr>
          <a:xfrm>
            <a:off x="7725267" y="2163965"/>
            <a:ext cx="251698" cy="269998"/>
          </a:xfrm>
          <a:custGeom>
            <a:avLst/>
            <a:gdLst/>
            <a:ahLst/>
            <a:cxnLst/>
            <a:rect r="r" b="b" t="t" l="l"/>
            <a:pathLst>
              <a:path w="487477" h="522922" stroke="true" fill="norm" extrusionOk="true">
                <a:moveTo>
                  <a:pt x="8356" y="512114"/>
                </a:moveTo>
                <a:lnTo>
                  <a:pt x="8356" y="512114"/>
                </a:lnTo>
                <a:lnTo>
                  <a:pt x="8356" y="512114"/>
                </a:lnTo>
                <a:lnTo>
                  <a:pt x="7404" y="511161"/>
                </a:lnTo>
                <a:cubicBezTo>
                  <a:pt x="6451" y="510209"/>
                  <a:pt x="6451" y="509256"/>
                  <a:pt x="5499" y="508303"/>
                </a:cubicBezTo>
                <a:lnTo>
                  <a:pt x="5499" y="508303"/>
                </a:lnTo>
                <a:lnTo>
                  <a:pt x="5499" y="507351"/>
                </a:lnTo>
                <a:lnTo>
                  <a:pt x="4546" y="505446"/>
                </a:lnTo>
                <a:lnTo>
                  <a:pt x="3593" y="503541"/>
                </a:lnTo>
                <a:lnTo>
                  <a:pt x="3593" y="503541"/>
                </a:lnTo>
                <a:lnTo>
                  <a:pt x="3593" y="503541"/>
                </a:lnTo>
                <a:lnTo>
                  <a:pt x="3593" y="503541"/>
                </a:lnTo>
                <a:lnTo>
                  <a:pt x="2641" y="501636"/>
                </a:lnTo>
                <a:cubicBezTo>
                  <a:pt x="2641" y="501636"/>
                  <a:pt x="2641" y="500684"/>
                  <a:pt x="2641" y="500684"/>
                </a:cubicBezTo>
                <a:cubicBezTo>
                  <a:pt x="2641" y="499731"/>
                  <a:pt x="2641" y="499731"/>
                  <a:pt x="1689" y="498778"/>
                </a:cubicBezTo>
                <a:cubicBezTo>
                  <a:pt x="1689" y="497826"/>
                  <a:pt x="736" y="495921"/>
                  <a:pt x="736" y="494968"/>
                </a:cubicBezTo>
                <a:lnTo>
                  <a:pt x="736" y="492111"/>
                </a:lnTo>
                <a:cubicBezTo>
                  <a:pt x="736" y="490206"/>
                  <a:pt x="736" y="487349"/>
                  <a:pt x="736" y="485443"/>
                </a:cubicBezTo>
                <a:cubicBezTo>
                  <a:pt x="736" y="478776"/>
                  <a:pt x="2641" y="473061"/>
                  <a:pt x="5499" y="467346"/>
                </a:cubicBezTo>
                <a:lnTo>
                  <a:pt x="155041" y="151116"/>
                </a:lnTo>
                <a:cubicBezTo>
                  <a:pt x="157899" y="146353"/>
                  <a:pt x="158851" y="140639"/>
                  <a:pt x="158851" y="134924"/>
                </a:cubicBezTo>
                <a:lnTo>
                  <a:pt x="158851" y="19671"/>
                </a:lnTo>
                <a:lnTo>
                  <a:pt x="120751" y="19671"/>
                </a:lnTo>
                <a:lnTo>
                  <a:pt x="120751" y="621"/>
                </a:lnTo>
                <a:lnTo>
                  <a:pt x="368401" y="621"/>
                </a:lnTo>
                <a:lnTo>
                  <a:pt x="368401" y="19671"/>
                </a:lnTo>
                <a:lnTo>
                  <a:pt x="330301" y="19671"/>
                </a:lnTo>
                <a:lnTo>
                  <a:pt x="330301" y="134924"/>
                </a:lnTo>
                <a:cubicBezTo>
                  <a:pt x="330301" y="140639"/>
                  <a:pt x="331254" y="146353"/>
                  <a:pt x="334111" y="151116"/>
                </a:cubicBezTo>
                <a:lnTo>
                  <a:pt x="483654" y="467346"/>
                </a:lnTo>
                <a:cubicBezTo>
                  <a:pt x="489368" y="478776"/>
                  <a:pt x="489368" y="492111"/>
                  <a:pt x="485558" y="504493"/>
                </a:cubicBezTo>
                <a:lnTo>
                  <a:pt x="485558" y="504493"/>
                </a:lnTo>
                <a:lnTo>
                  <a:pt x="484606" y="506399"/>
                </a:lnTo>
                <a:cubicBezTo>
                  <a:pt x="479843" y="515924"/>
                  <a:pt x="470318" y="522591"/>
                  <a:pt x="459841" y="523543"/>
                </a:cubicBezTo>
                <a:lnTo>
                  <a:pt x="457936" y="523543"/>
                </a:lnTo>
                <a:lnTo>
                  <a:pt x="32168" y="523543"/>
                </a:lnTo>
                <a:lnTo>
                  <a:pt x="30264" y="523543"/>
                </a:lnTo>
                <a:cubicBezTo>
                  <a:pt x="29311" y="523543"/>
                  <a:pt x="28358" y="523543"/>
                  <a:pt x="27406" y="523543"/>
                </a:cubicBezTo>
                <a:cubicBezTo>
                  <a:pt x="26454" y="523543"/>
                  <a:pt x="24549" y="523543"/>
                  <a:pt x="23596" y="522591"/>
                </a:cubicBezTo>
                <a:lnTo>
                  <a:pt x="23596" y="522591"/>
                </a:lnTo>
                <a:cubicBezTo>
                  <a:pt x="21691" y="521639"/>
                  <a:pt x="19786" y="521639"/>
                  <a:pt x="17881" y="520686"/>
                </a:cubicBezTo>
                <a:lnTo>
                  <a:pt x="15976" y="519734"/>
                </a:lnTo>
                <a:cubicBezTo>
                  <a:pt x="15976" y="519734"/>
                  <a:pt x="15024" y="519734"/>
                  <a:pt x="15024" y="518781"/>
                </a:cubicBezTo>
                <a:cubicBezTo>
                  <a:pt x="13118" y="517828"/>
                  <a:pt x="11214" y="515924"/>
                  <a:pt x="10261" y="514971"/>
                </a:cubicBezTo>
                <a:lnTo>
                  <a:pt x="8356" y="512114"/>
                </a:lnTo>
                <a:lnTo>
                  <a:pt x="8356" y="512114"/>
                </a:lnTo>
                <a:close/>
                <a:moveTo>
                  <a:pt x="255054" y="402576"/>
                </a:moveTo>
                <a:lnTo>
                  <a:pt x="252196" y="404481"/>
                </a:lnTo>
                <a:lnTo>
                  <a:pt x="246481" y="408291"/>
                </a:lnTo>
                <a:cubicBezTo>
                  <a:pt x="198856" y="439724"/>
                  <a:pt x="119799" y="440676"/>
                  <a:pt x="55029" y="414959"/>
                </a:cubicBezTo>
                <a:lnTo>
                  <a:pt x="51218" y="413053"/>
                </a:lnTo>
                <a:lnTo>
                  <a:pt x="22643" y="474014"/>
                </a:lnTo>
                <a:lnTo>
                  <a:pt x="21691" y="475918"/>
                </a:lnTo>
                <a:cubicBezTo>
                  <a:pt x="18833" y="482586"/>
                  <a:pt x="18833" y="490206"/>
                  <a:pt x="21691" y="495921"/>
                </a:cubicBezTo>
                <a:cubicBezTo>
                  <a:pt x="22643" y="498778"/>
                  <a:pt x="25501" y="501636"/>
                  <a:pt x="29311" y="502589"/>
                </a:cubicBezTo>
                <a:lnTo>
                  <a:pt x="30264" y="502589"/>
                </a:lnTo>
                <a:lnTo>
                  <a:pt x="31216" y="502589"/>
                </a:lnTo>
                <a:lnTo>
                  <a:pt x="456983" y="502589"/>
                </a:lnTo>
                <a:lnTo>
                  <a:pt x="457936" y="502589"/>
                </a:lnTo>
                <a:cubicBezTo>
                  <a:pt x="461746" y="502589"/>
                  <a:pt x="464604" y="499731"/>
                  <a:pt x="466508" y="495921"/>
                </a:cubicBezTo>
                <a:cubicBezTo>
                  <a:pt x="468414" y="490206"/>
                  <a:pt x="469366" y="483539"/>
                  <a:pt x="467461" y="477824"/>
                </a:cubicBezTo>
                <a:lnTo>
                  <a:pt x="466508" y="475918"/>
                </a:lnTo>
                <a:lnTo>
                  <a:pt x="465556" y="474014"/>
                </a:lnTo>
                <a:lnTo>
                  <a:pt x="423646" y="385431"/>
                </a:lnTo>
                <a:cubicBezTo>
                  <a:pt x="365543" y="372096"/>
                  <a:pt x="296011" y="376859"/>
                  <a:pt x="255054" y="402576"/>
                </a:cubicBezTo>
                <a:close/>
                <a:moveTo>
                  <a:pt x="305536" y="255891"/>
                </a:moveTo>
                <a:cubicBezTo>
                  <a:pt x="287439" y="255891"/>
                  <a:pt x="272199" y="271131"/>
                  <a:pt x="272199" y="289228"/>
                </a:cubicBezTo>
                <a:cubicBezTo>
                  <a:pt x="272199" y="307326"/>
                  <a:pt x="287439" y="322566"/>
                  <a:pt x="305536" y="322566"/>
                </a:cubicBezTo>
                <a:cubicBezTo>
                  <a:pt x="323633" y="322566"/>
                  <a:pt x="338874" y="307326"/>
                  <a:pt x="338874" y="289228"/>
                </a:cubicBezTo>
                <a:cubicBezTo>
                  <a:pt x="338874" y="270178"/>
                  <a:pt x="323633" y="255891"/>
                  <a:pt x="305536" y="255891"/>
                </a:cubicBez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23" id="23"/>
          <p:cNvSpPr/>
          <p:nvPr/>
        </p:nvSpPr>
        <p:spPr>
          <a:xfrm>
            <a:off x="8492075" y="2213837"/>
            <a:ext cx="170253" cy="170253"/>
          </a:xfrm>
          <a:prstGeom prst="ellipse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24" id="24"/>
          <p:cNvSpPr/>
          <p:nvPr/>
        </p:nvSpPr>
        <p:spPr>
          <a:xfrm>
            <a:off x="8586048" y="3337125"/>
            <a:ext cx="2181815" cy="3385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社会经济因素分析</a:t>
            </a:r>
          </a:p>
        </p:txBody>
      </p:sp>
      <p:sp>
        <p:nvSpPr>
          <p:cNvPr name="AutoShape 25" id="25"/>
          <p:cNvSpPr/>
          <p:nvPr/>
        </p:nvSpPr>
        <p:spPr>
          <a:xfrm>
            <a:off x="8586048" y="3817275"/>
            <a:ext cx="2181815" cy="202369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经济增长与城市化进程促使家庭对能源的需求大幅提高。家庭收入水平的提高使得更多家庭可以负担质量更高、使用更便捷的燃料，同时也促进了对可再生能源的关注和开发。</a:t>
            </a:r>
          </a:p>
          <a:p>
            <a:pPr algn="ctr" marL="0">
              <a:lnSpc>
                <a:spcPct val="130000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574771" y="2331795"/>
            <a:ext cx="4944129" cy="590931"/>
          </a:xfrm>
        </p:spPr>
        <p:txBody>
          <a:bodyPr vert="horz" anchor="b" wrap="square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3600" baseline="0" u="none" altLang="en-US">
                <a:solidFill>
                  <a:schemeClr val="accent1"/>
                </a:solidFill>
                <a:latin typeface="微软雅黑"/>
                <a:ea typeface="微软雅黑"/>
              </a:rPr>
              <a:t>现代家庭燃料类型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5472889" y="2276395"/>
            <a:ext cx="934306" cy="646331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GB" b="true" i="false" sz="4000" baseline="0" u="none">
                <a:solidFill>
                  <a:schemeClr val="accent1"/>
                </a:solidFill>
                <a:latin typeface="Arial"/>
                <a:ea typeface="Arial"/>
              </a:rPr>
              <a:t>02.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>
            <a:off x="6574771" y="3119353"/>
            <a:ext cx="4944129" cy="0"/>
          </a:xfrm>
          <a:prstGeom prst="line">
            <a:avLst/>
          </a:prstGeom>
          <a:ln w="6350" cap="flat" cmpd="sng">
            <a:solidFill>
              <a:srgbClr val="58952B"/>
            </a:solidFill>
            <a:prstDash val="solid"/>
          </a:ln>
        </p:spPr>
      </p:cxn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常见燃料种类</a:t>
            </a:r>
          </a:p>
        </p:txBody>
      </p:sp>
      <p:sp>
        <p:nvSpPr>
          <p:cNvPr name="AutoShape 3" id="3"/>
          <p:cNvSpPr/>
          <p:nvPr/>
        </p:nvSpPr>
        <p:spPr>
          <a:xfrm>
            <a:off x="832269" y="2285999"/>
            <a:ext cx="3468030" cy="3468030"/>
          </a:xfrm>
          <a:prstGeom prst="roundRect">
            <a:avLst>
              <a:gd name="adj" fmla="val 50000"/>
            </a:avLst>
          </a:prstGeom>
          <a:solidFill>
            <a:srgbClr val="000000">
              <a:alpha val="15000"/>
            </a:srgb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2522453" y="1359207"/>
            <a:ext cx="2211658" cy="2211658"/>
          </a:xfrm>
          <a:prstGeom prst="donut">
            <a:avLst>
              <a:gd name="adj" fmla="val 19662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5" id="5"/>
          <p:cNvSpPr/>
          <p:nvPr/>
        </p:nvSpPr>
        <p:spPr>
          <a:xfrm>
            <a:off x="4735922" y="3102377"/>
            <a:ext cx="6782978" cy="1632048"/>
          </a:xfrm>
          <a:prstGeom prst="roundRect">
            <a:avLst>
              <a:gd name="adj" fmla="val 10000"/>
            </a:avLst>
          </a:prstGeom>
          <a:solidFill>
            <a:srgbClr val="778495">
              <a:alpha val="15000"/>
            </a:srgbClr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6" id="6"/>
          <p:cNvSpPr/>
          <p:nvPr/>
        </p:nvSpPr>
        <p:spPr>
          <a:xfrm>
            <a:off x="5535250" y="3278752"/>
            <a:ext cx="5765095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电能</a:t>
            </a:r>
          </a:p>
        </p:txBody>
      </p:sp>
      <p:sp>
        <p:nvSpPr>
          <p:cNvPr name="AutoShape 7" id="7"/>
          <p:cNvSpPr/>
          <p:nvPr/>
        </p:nvSpPr>
        <p:spPr>
          <a:xfrm>
            <a:off x="5535250" y="3703785"/>
            <a:ext cx="5765095" cy="103064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电力作为一种灵活多样的能源形式，已成为家居生活中不可或缺的一部分。电能可以高效地转化为热能、光能等，适用于厨房电器、照明和供暖设备等多个方面。</a:t>
            </a:r>
          </a:p>
        </p:txBody>
      </p:sp>
      <p:sp>
        <p:nvSpPr>
          <p:cNvPr name="TextBox 8" id="8"/>
          <p:cNvSpPr txBox="true"/>
          <p:nvPr/>
        </p:nvSpPr>
        <p:spPr>
          <a:xfrm>
            <a:off x="4951922" y="3476414"/>
            <a:ext cx="540000" cy="540000"/>
          </a:xfrm>
          <a:prstGeom prst="ellipse">
            <a:avLst/>
          </a:prstGeom>
          <a:solidFill>
            <a:srgbClr val="778495"/>
          </a:solidFill>
        </p:spPr>
        <p:txBody>
          <a:bodyPr anchor="ctr" rtlCol="false" vert="horz" wrap="none" tIns="108000" lIns="108000" bIns="108000" rIns="10800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>
            <a:off x="4735922" y="1168278"/>
            <a:ext cx="6782978" cy="1712137"/>
          </a:xfrm>
          <a:prstGeom prst="roundRect">
            <a:avLst>
              <a:gd name="adj" fmla="val 10000"/>
            </a:avLst>
          </a:prstGeom>
          <a:solidFill>
            <a:srgbClr val="778495">
              <a:alpha val="15000"/>
            </a:srgbClr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0" id="10"/>
          <p:cNvSpPr/>
          <p:nvPr/>
        </p:nvSpPr>
        <p:spPr>
          <a:xfrm>
            <a:off x="5535250" y="1344653"/>
            <a:ext cx="5765095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天然气</a:t>
            </a:r>
          </a:p>
        </p:txBody>
      </p:sp>
      <p:sp>
        <p:nvSpPr>
          <p:cNvPr name="AutoShape 11" id="11"/>
          <p:cNvSpPr/>
          <p:nvPr/>
        </p:nvSpPr>
        <p:spPr>
          <a:xfrm>
            <a:off x="5535250" y="1769690"/>
            <a:ext cx="5765095" cy="103064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天然气作为一种清洁、高效的燃料，正在越来越多地被现代家庭所接受。其使用不仅减少了对环境的污染，还能提供稳定的热源，广泛应用于供暖、烹饪及热水供应。</a:t>
            </a:r>
          </a:p>
        </p:txBody>
      </p:sp>
      <p:sp>
        <p:nvSpPr>
          <p:cNvPr name="TextBox 12" id="12"/>
          <p:cNvSpPr txBox="true"/>
          <p:nvPr/>
        </p:nvSpPr>
        <p:spPr>
          <a:xfrm>
            <a:off x="4951922" y="1542315"/>
            <a:ext cx="540000" cy="540000"/>
          </a:xfrm>
          <a:prstGeom prst="ellipse">
            <a:avLst/>
          </a:prstGeom>
          <a:solidFill>
            <a:schemeClr val="accent1"/>
          </a:solidFill>
        </p:spPr>
        <p:txBody>
          <a:bodyPr anchor="ctr" rtlCol="false" vert="horz" wrap="none" tIns="108000" lIns="108000" bIns="108000" rIns="10800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>
            <a:off x="4735922" y="4947625"/>
            <a:ext cx="6782978" cy="1632047"/>
          </a:xfrm>
          <a:prstGeom prst="roundRect">
            <a:avLst>
              <a:gd name="adj" fmla="val 10000"/>
            </a:avLst>
          </a:prstGeom>
          <a:solidFill>
            <a:srgbClr val="778495">
              <a:alpha val="15000"/>
            </a:srgbClr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4" id="14"/>
          <p:cNvSpPr/>
          <p:nvPr/>
        </p:nvSpPr>
        <p:spPr>
          <a:xfrm>
            <a:off x="5535250" y="5124000"/>
            <a:ext cx="5765095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108000" lIns="108000" bIns="108000" rIns="10800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可再生能源</a:t>
            </a:r>
          </a:p>
        </p:txBody>
      </p:sp>
      <p:sp>
        <p:nvSpPr>
          <p:cNvPr name="AutoShape 15" id="15"/>
          <p:cNvSpPr/>
          <p:nvPr/>
        </p:nvSpPr>
        <p:spPr>
          <a:xfrm>
            <a:off x="5535250" y="5549032"/>
            <a:ext cx="5765095" cy="103064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随着环保意识的提升，可再生能源如太阳能和风能逐渐进入家庭能源使用的主流。这些能源不仅可以减少碳排放，还能助力家庭实现能源自给自足。</a:t>
            </a:r>
          </a:p>
        </p:txBody>
      </p:sp>
      <p:sp>
        <p:nvSpPr>
          <p:cNvPr name="TextBox 16" id="16"/>
          <p:cNvSpPr txBox="true"/>
          <p:nvPr/>
        </p:nvSpPr>
        <p:spPr>
          <a:xfrm>
            <a:off x="4951922" y="5321662"/>
            <a:ext cx="540000" cy="540000"/>
          </a:xfrm>
          <a:prstGeom prst="ellipse">
            <a:avLst/>
          </a:prstGeom>
          <a:solidFill>
            <a:schemeClr val="accent1"/>
          </a:solidFill>
        </p:spPr>
        <p:txBody>
          <a:bodyPr anchor="ctr" rtlCol="false" vert="horz" wrap="none" tIns="108000" lIns="108000" bIns="108000" rIns="10800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03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各种燃料的优缺点</a:t>
            </a:r>
          </a:p>
        </p:txBody>
      </p:sp>
      <p:sp>
        <p:nvSpPr>
          <p:cNvPr name="AutoShape 3" id="3"/>
          <p:cNvSpPr/>
          <p:nvPr/>
        </p:nvSpPr>
        <p:spPr>
          <a:xfrm>
            <a:off x="1683316" y="1458883"/>
            <a:ext cx="883558" cy="883558"/>
          </a:xfrm>
          <a:prstGeom prst="ellipse">
            <a:avLst/>
          </a:prstGeom>
          <a:noFill/>
          <a:ln w="38100" cap="flat" cmpd="sng">
            <a:solidFill>
              <a:schemeClr val="accent1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2800" baseline="0" u="none">
                <a:solidFill>
                  <a:schemeClr val="accent1"/>
                </a:solidFill>
                <a:latin typeface="Arial"/>
                <a:ea typeface="Arial"/>
              </a:rPr>
              <a:t>01</a:t>
            </a:r>
          </a:p>
        </p:txBody>
      </p:sp>
      <p:grpSp>
        <p:nvGrpSpPr>
          <p:cNvPr name="Group 4" id="4"/>
          <p:cNvGrpSpPr/>
          <p:nvPr/>
        </p:nvGrpSpPr>
        <p:grpSpPr>
          <a:xfrm>
            <a:off x="2066697" y="2317496"/>
            <a:ext cx="116796" cy="735902"/>
            <a:chOff x="5654221" y="3845834"/>
            <a:chExt cx="116796" cy="735902"/>
          </a:xfrm>
        </p:grpSpPr>
        <p:sp>
          <p:nvSpPr>
            <p:cNvPr name="AutoShape 5" id="5"/>
            <p:cNvSpPr/>
            <p:nvPr/>
          </p:nvSpPr>
          <p:spPr>
            <a:xfrm>
              <a:off x="5654221" y="4464940"/>
              <a:ext cx="116796" cy="116796"/>
            </a:xfrm>
            <a:prstGeom prst="ellipse">
              <a:avLst/>
            </a:prstGeom>
            <a:solidFill>
              <a:schemeClr val="accent1"/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cxnSp>
          <p:nvCxnSpPr>
            <p:cNvPr name="Connector 6" id="6"/>
            <p:cNvCxnSpPr/>
            <p:nvPr/>
          </p:nvCxnSpPr>
          <p:spPr>
            <a:xfrm>
              <a:off x="5712619" y="3845834"/>
              <a:ext cx="0" cy="635794"/>
            </a:xfrm>
            <a:prstGeom prst="line">
              <a:avLst/>
            </a:prstGeom>
            <a:ln w="6350" cap="flat" cmpd="sng">
              <a:solidFill>
                <a:schemeClr val="accent1"/>
              </a:solidFill>
              <a:prstDash val="lgDash"/>
            </a:ln>
          </p:spPr>
        </p:cxnSp>
      </p:grpSp>
      <p:sp>
        <p:nvSpPr>
          <p:cNvPr name="AutoShape 7" id="7"/>
          <p:cNvSpPr/>
          <p:nvPr/>
        </p:nvSpPr>
        <p:spPr>
          <a:xfrm>
            <a:off x="5767507" y="1304992"/>
            <a:ext cx="883558" cy="883558"/>
          </a:xfrm>
          <a:prstGeom prst="ellipse">
            <a:avLst/>
          </a:prstGeom>
          <a:noFill/>
          <a:ln w="38100" cap="flat" cmpd="sng">
            <a:solidFill>
              <a:schemeClr val="accent2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2800" baseline="0" u="none">
                <a:solidFill>
                  <a:schemeClr val="accent2"/>
                </a:solidFill>
                <a:latin typeface="Arial"/>
                <a:ea typeface="Arial"/>
              </a:rPr>
              <a:t>02</a:t>
            </a:r>
          </a:p>
        </p:txBody>
      </p:sp>
      <p:grpSp>
        <p:nvGrpSpPr>
          <p:cNvPr name="Group 8" id="8"/>
          <p:cNvGrpSpPr/>
          <p:nvPr/>
        </p:nvGrpSpPr>
        <p:grpSpPr>
          <a:xfrm>
            <a:off x="6150888" y="2188550"/>
            <a:ext cx="116796" cy="735902"/>
            <a:chOff x="7340146" y="3756025"/>
            <a:chExt cx="116796" cy="735902"/>
          </a:xfrm>
        </p:grpSpPr>
        <p:sp>
          <p:nvSpPr>
            <p:cNvPr name="AutoShape 9" id="9"/>
            <p:cNvSpPr/>
            <p:nvPr/>
          </p:nvSpPr>
          <p:spPr>
            <a:xfrm>
              <a:off x="7340146" y="4375131"/>
              <a:ext cx="116796" cy="116796"/>
            </a:xfrm>
            <a:prstGeom prst="ellipse">
              <a:avLst/>
            </a:prstGeom>
            <a:solidFill>
              <a:schemeClr val="accent2"/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cxnSp>
          <p:nvCxnSpPr>
            <p:cNvPr name="Connector 10" id="10"/>
            <p:cNvCxnSpPr/>
            <p:nvPr/>
          </p:nvCxnSpPr>
          <p:spPr>
            <a:xfrm>
              <a:off x="7398544" y="3756025"/>
              <a:ext cx="0" cy="635794"/>
            </a:xfrm>
            <a:prstGeom prst="line">
              <a:avLst/>
            </a:prstGeom>
            <a:ln w="6350" cap="flat" cmpd="sng">
              <a:solidFill>
                <a:schemeClr val="accent2"/>
              </a:solidFill>
              <a:prstDash val="lgDash"/>
            </a:ln>
          </p:spPr>
        </p:cxnSp>
      </p:grpSp>
      <p:sp>
        <p:nvSpPr>
          <p:cNvPr name="AutoShape 11" id="11"/>
          <p:cNvSpPr/>
          <p:nvPr/>
        </p:nvSpPr>
        <p:spPr>
          <a:xfrm>
            <a:off x="9418649" y="1458883"/>
            <a:ext cx="883558" cy="883558"/>
          </a:xfrm>
          <a:prstGeom prst="ellipse">
            <a:avLst/>
          </a:prstGeom>
          <a:noFill/>
          <a:ln w="38100" cap="flat" cmpd="sng">
            <a:solidFill>
              <a:schemeClr val="accent3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2800" baseline="0" u="none">
                <a:solidFill>
                  <a:schemeClr val="accent3"/>
                </a:solidFill>
                <a:latin typeface="Arial"/>
                <a:ea typeface="Arial"/>
              </a:rPr>
              <a:t>03</a:t>
            </a:r>
          </a:p>
        </p:txBody>
      </p:sp>
      <p:grpSp>
        <p:nvGrpSpPr>
          <p:cNvPr name="Group 12" id="12"/>
          <p:cNvGrpSpPr/>
          <p:nvPr/>
        </p:nvGrpSpPr>
        <p:grpSpPr>
          <a:xfrm>
            <a:off x="9793300" y="2317496"/>
            <a:ext cx="116796" cy="735902"/>
            <a:chOff x="5654221" y="3845834"/>
            <a:chExt cx="116796" cy="735902"/>
          </a:xfrm>
        </p:grpSpPr>
        <p:sp>
          <p:nvSpPr>
            <p:cNvPr name="AutoShape 13" id="13"/>
            <p:cNvSpPr/>
            <p:nvPr/>
          </p:nvSpPr>
          <p:spPr>
            <a:xfrm>
              <a:off x="5654221" y="4464940"/>
              <a:ext cx="116796" cy="116796"/>
            </a:xfrm>
            <a:prstGeom prst="ellipse">
              <a:avLst/>
            </a:prstGeom>
            <a:solidFill>
              <a:schemeClr val="accent3"/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cxnSp>
          <p:nvCxnSpPr>
            <p:cNvPr name="Connector 14" id="14"/>
            <p:cNvCxnSpPr/>
            <p:nvPr/>
          </p:nvCxnSpPr>
          <p:spPr>
            <a:xfrm>
              <a:off x="5712619" y="3845834"/>
              <a:ext cx="0" cy="635794"/>
            </a:xfrm>
            <a:prstGeom prst="line">
              <a:avLst/>
            </a:prstGeom>
            <a:ln w="6350" cap="flat" cmpd="sng">
              <a:solidFill>
                <a:schemeClr val="accent3"/>
              </a:solidFill>
              <a:prstDash val="lgDash"/>
            </a:ln>
          </p:spPr>
        </p:cxnSp>
      </p:grpSp>
      <p:sp>
        <p:nvSpPr>
          <p:cNvPr name="AutoShape 15" id="15"/>
          <p:cNvSpPr/>
          <p:nvPr/>
        </p:nvSpPr>
        <p:spPr>
          <a:xfrm>
            <a:off x="656030" y="3439255"/>
            <a:ext cx="2952186" cy="3385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节能性</a:t>
            </a:r>
          </a:p>
        </p:txBody>
      </p:sp>
      <p:sp>
        <p:nvSpPr>
          <p:cNvPr name="AutoShape 16" id="16"/>
          <p:cNvSpPr/>
          <p:nvPr/>
        </p:nvSpPr>
        <p:spPr>
          <a:xfrm>
            <a:off x="656030" y="3919405"/>
            <a:ext cx="2952186" cy="1463542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各种燃料的能效不同，天然气和电能通常具有较高的能效，而传统煤炭则相对较低。因此，在实施节能措施时，选择高效燃料是关键。</a:t>
            </a:r>
          </a:p>
          <a:p>
            <a:pPr algn="ctr" marL="0">
              <a:lnSpc>
                <a:spcPct val="130000"/>
              </a:lnSpc>
            </a:pPr>
          </a:p>
        </p:txBody>
      </p:sp>
      <p:sp>
        <p:nvSpPr>
          <p:cNvPr name="AutoShape 17" id="17"/>
          <p:cNvSpPr/>
          <p:nvPr/>
        </p:nvSpPr>
        <p:spPr>
          <a:xfrm>
            <a:off x="8383228" y="3443715"/>
            <a:ext cx="2952186" cy="3385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环保影响</a:t>
            </a:r>
          </a:p>
        </p:txBody>
      </p:sp>
      <p:sp>
        <p:nvSpPr>
          <p:cNvPr name="AutoShape 18" id="18"/>
          <p:cNvSpPr/>
          <p:nvPr/>
        </p:nvSpPr>
        <p:spPr>
          <a:xfrm>
            <a:off x="8383228" y="3923865"/>
            <a:ext cx="2952186" cy="1463542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不同燃料对环境的影响差异明显。可再生能源几乎不产生温室气体，适合可持续发展，而化石燃料的使用则会导致空气污染和全球变暖。</a:t>
            </a:r>
          </a:p>
          <a:p>
            <a:pPr algn="ctr" marL="0">
              <a:lnSpc>
                <a:spcPct val="130000"/>
              </a:lnSpc>
            </a:pPr>
          </a:p>
        </p:txBody>
      </p:sp>
      <p:sp>
        <p:nvSpPr>
          <p:cNvPr name="AutoShape 19" id="19"/>
          <p:cNvSpPr/>
          <p:nvPr/>
        </p:nvSpPr>
        <p:spPr>
          <a:xfrm>
            <a:off x="4740221" y="3436341"/>
            <a:ext cx="2952186" cy="3385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成本分析</a:t>
            </a:r>
          </a:p>
        </p:txBody>
      </p:sp>
      <p:sp>
        <p:nvSpPr>
          <p:cNvPr name="AutoShape 20" id="20"/>
          <p:cNvSpPr/>
          <p:nvPr/>
        </p:nvSpPr>
        <p:spPr>
          <a:xfrm>
            <a:off x="4740221" y="3916491"/>
            <a:ext cx="2952186" cy="1463542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燃料成本因地区、供需和政策等因素而异。尽管可再生能源的初期投资相对较高，但长期来看其运营成本较低，达到经济效益的平衡。</a:t>
            </a:r>
          </a:p>
          <a:p>
            <a:pPr algn="ctr" marL="0">
              <a:lnSpc>
                <a:spcPct val="130000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574771" y="2331795"/>
            <a:ext cx="4944129" cy="590931"/>
          </a:xfrm>
        </p:spPr>
        <p:txBody>
          <a:bodyPr vert="horz" anchor="b" wrap="square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3600" baseline="0" u="none" altLang="en-US">
                <a:solidFill>
                  <a:schemeClr val="accent1"/>
                </a:solidFill>
                <a:latin typeface="微软雅黑"/>
                <a:ea typeface="微软雅黑"/>
              </a:rPr>
              <a:t>燃料使用的合理规划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5472889" y="2276395"/>
            <a:ext cx="934306" cy="646331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GB" b="true" i="false" sz="4000" baseline="0" u="none">
                <a:solidFill>
                  <a:schemeClr val="accent1"/>
                </a:solidFill>
                <a:latin typeface="Arial"/>
                <a:ea typeface="Arial"/>
              </a:rPr>
              <a:t>03.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>
            <a:off x="6574771" y="3119353"/>
            <a:ext cx="4944129" cy="0"/>
          </a:xfrm>
          <a:prstGeom prst="line">
            <a:avLst/>
          </a:prstGeom>
          <a:ln w="6350" cap="flat" cmpd="sng">
            <a:solidFill>
              <a:srgbClr val="58952B"/>
            </a:solidFill>
            <a:prstDash val="solid"/>
          </a:ln>
        </p:spPr>
      </p:cxn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燃料选择原则</a:t>
            </a:r>
          </a:p>
        </p:txBody>
      </p:sp>
      <p:sp>
        <p:nvSpPr>
          <p:cNvPr name="AutoShape 3" id="3"/>
          <p:cNvSpPr/>
          <p:nvPr/>
        </p:nvSpPr>
        <p:spPr>
          <a:xfrm>
            <a:off x="3023420" y="1681286"/>
            <a:ext cx="2115956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根据家庭需求</a:t>
            </a:r>
          </a:p>
        </p:txBody>
      </p:sp>
      <p:sp>
        <p:nvSpPr>
          <p:cNvPr name="AutoShape 4" id="4"/>
          <p:cNvSpPr/>
          <p:nvPr/>
        </p:nvSpPr>
        <p:spPr>
          <a:xfrm>
            <a:off x="6216869" y="1585628"/>
            <a:ext cx="4390853" cy="90486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ctr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在选择家庭燃料时，需依据家庭的实际需求，如人口、生活习惯等因素，确保选用的燃料能满足日常生活所需的供热和烹饪要求。</a:t>
            </a:r>
          </a:p>
        </p:txBody>
      </p:sp>
      <p:sp>
        <p:nvSpPr>
          <p:cNvPr name="TextBox 5" id="5"/>
          <p:cNvSpPr txBox="true"/>
          <p:nvPr/>
        </p:nvSpPr>
        <p:spPr>
          <a:xfrm>
            <a:off x="5591987" y="1768059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rtlCol="false" vert="horz" wrap="none" tIns="45720" lIns="91440" bIns="45720" rIns="9144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>
            <a:off x="3688386" y="3006768"/>
            <a:ext cx="2074279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参考地域特点</a:t>
            </a:r>
          </a:p>
        </p:txBody>
      </p:sp>
      <p:sp>
        <p:nvSpPr>
          <p:cNvPr name="AutoShape 7" id="7"/>
          <p:cNvSpPr/>
          <p:nvPr/>
        </p:nvSpPr>
        <p:spPr>
          <a:xfrm>
            <a:off x="6670184" y="3015916"/>
            <a:ext cx="4175306" cy="90486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ctr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家庭所在地区的气候、资源可得性等都是选择燃料的重要依据。寒冷地区可优先考虑高效取暖燃料，而阳光充足地区则可考虑太阳能设备。</a:t>
            </a:r>
          </a:p>
        </p:txBody>
      </p:sp>
      <p:sp>
        <p:nvSpPr>
          <p:cNvPr name="TextBox 8" id="8"/>
          <p:cNvSpPr txBox="true"/>
          <p:nvPr/>
        </p:nvSpPr>
        <p:spPr>
          <a:xfrm>
            <a:off x="6045302" y="3198347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rtlCol="false" vert="horz" wrap="none" tIns="45720" lIns="91440" bIns="45720" rIns="9144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>
            <a:off x="4568337" y="4682846"/>
            <a:ext cx="1947835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考虑经济因素</a:t>
            </a:r>
          </a:p>
        </p:txBody>
      </p:sp>
      <p:sp>
        <p:nvSpPr>
          <p:cNvPr name="AutoShape 10" id="10"/>
          <p:cNvSpPr/>
          <p:nvPr/>
        </p:nvSpPr>
        <p:spPr>
          <a:xfrm>
            <a:off x="7364806" y="4596045"/>
            <a:ext cx="4160443" cy="90486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ctr" wrap="square" tIns="45720" lIns="91440" bIns="45720" rIns="9144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燃料的经济性包括购买成本、使用效率和维护费用等。家庭在选择燃料时，应全面评估其综合成本以确保负担得起。</a:t>
            </a:r>
          </a:p>
        </p:txBody>
      </p:sp>
      <p:sp>
        <p:nvSpPr>
          <p:cNvPr name="TextBox 11" id="11"/>
          <p:cNvSpPr txBox="true"/>
          <p:nvPr/>
        </p:nvSpPr>
        <p:spPr>
          <a:xfrm>
            <a:off x="6739925" y="4778476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rtlCol="false" vert="horz" wrap="none" tIns="45720" lIns="91440" bIns="45720" rIns="9144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03</a:t>
            </a:r>
            <a:endParaRPr lang="en-US" sz="1100"/>
          </a:p>
        </p:txBody>
      </p:sp>
      <p:grpSp>
        <p:nvGrpSpPr>
          <p:cNvPr name="Group 12" id="12"/>
          <p:cNvGrpSpPr/>
          <p:nvPr/>
        </p:nvGrpSpPr>
        <p:grpSpPr>
          <a:xfrm>
            <a:off x="741708" y="1621895"/>
            <a:ext cx="3933372" cy="4020411"/>
            <a:chOff x="1017523" y="1599304"/>
            <a:chExt cx="3933372" cy="4020411"/>
          </a:xfrm>
        </p:grpSpPr>
        <p:sp>
          <p:nvSpPr>
            <p:cNvPr name="AutoShape 13" id="13"/>
            <p:cNvSpPr/>
            <p:nvPr/>
          </p:nvSpPr>
          <p:spPr>
            <a:xfrm>
              <a:off x="2477634" y="1599304"/>
              <a:ext cx="981075" cy="1074057"/>
            </a:xfrm>
            <a:prstGeom prst="triangle">
              <a:avLst/>
            </a:prstGeom>
            <a:solidFill>
              <a:schemeClr val="accent1"/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14" id="14"/>
            <p:cNvSpPr/>
            <p:nvPr/>
          </p:nvSpPr>
          <p:spPr>
            <a:xfrm>
              <a:off x="1740806" y="2811224"/>
              <a:ext cx="2454730" cy="1335314"/>
            </a:xfrm>
            <a:prstGeom prst="trapezoid">
              <a:avLst>
                <a:gd name="adj" fmla="val 51728"/>
              </a:avLst>
            </a:prstGeom>
            <a:solidFill>
              <a:schemeClr val="accent2"/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15" id="15"/>
            <p:cNvSpPr/>
            <p:nvPr/>
          </p:nvSpPr>
          <p:spPr>
            <a:xfrm>
              <a:off x="1017523" y="4284401"/>
              <a:ext cx="3933372" cy="1335314"/>
            </a:xfrm>
            <a:prstGeom prst="trapezoid">
              <a:avLst>
                <a:gd name="adj" fmla="val 52200"/>
              </a:avLst>
            </a:prstGeom>
            <a:solidFill>
              <a:schemeClr val="accent3"/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cxnSp>
        <p:nvCxnSpPr>
          <p:cNvPr name="Connector 16" id="16"/>
          <p:cNvCxnSpPr/>
          <p:nvPr/>
        </p:nvCxnSpPr>
        <p:spPr>
          <a:xfrm>
            <a:off x="4568337" y="5060508"/>
            <a:ext cx="1947835" cy="0"/>
          </a:xfrm>
          <a:prstGeom prst="straightConnector1">
            <a:avLst/>
          </a:prstGeom>
          <a:ln w="6350" cap="flat" cmpd="sng">
            <a:solidFill>
              <a:schemeClr val="accent3"/>
            </a:solidFill>
            <a:prstDash val="solid"/>
            <a:tailEnd type="triangle"/>
          </a:ln>
        </p:spPr>
      </p:cxnSp>
      <p:cxnSp>
        <p:nvCxnSpPr>
          <p:cNvPr name="Connector 17" id="17"/>
          <p:cNvCxnSpPr/>
          <p:nvPr/>
        </p:nvCxnSpPr>
        <p:spPr>
          <a:xfrm>
            <a:off x="3688386" y="3458629"/>
            <a:ext cx="2074279" cy="0"/>
          </a:xfrm>
          <a:prstGeom prst="straightConnector1">
            <a:avLst/>
          </a:prstGeom>
          <a:ln w="6350" cap="flat" cmpd="sng">
            <a:solidFill>
              <a:schemeClr val="accent2"/>
            </a:solidFill>
            <a:prstDash val="solid"/>
            <a:tailEnd type="triangle"/>
          </a:ln>
        </p:spPr>
      </p:cxnSp>
      <p:cxnSp>
        <p:nvCxnSpPr>
          <p:cNvPr name="Connector 18" id="18"/>
          <p:cNvCxnSpPr/>
          <p:nvPr/>
        </p:nvCxnSpPr>
        <p:spPr>
          <a:xfrm>
            <a:off x="3023419" y="2092849"/>
            <a:ext cx="2115956" cy="0"/>
          </a:xfrm>
          <a:prstGeom prst="straightConnector1">
            <a:avLst/>
          </a:prstGeom>
          <a:ln w="6350" cap="flat" cmpd="sng">
            <a:solidFill>
              <a:schemeClr val="accent1"/>
            </a:solidFill>
            <a:prstDash val="solid"/>
            <a:tailEnd type="triangle"/>
          </a:ln>
        </p:spPr>
      </p:cxn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使用效率的提升</a:t>
            </a:r>
          </a:p>
        </p:txBody>
      </p:sp>
      <p:sp>
        <p:nvSpPr>
          <p:cNvPr name="AutoShape 3" id="3"/>
          <p:cNvSpPr/>
          <p:nvPr/>
        </p:nvSpPr>
        <p:spPr>
          <a:xfrm>
            <a:off x="4320571" y="1856915"/>
            <a:ext cx="3603026" cy="3106057"/>
          </a:xfrm>
          <a:prstGeom prst="hexagon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4166284" y="1723909"/>
            <a:ext cx="3911600" cy="3372068"/>
          </a:xfrm>
          <a:prstGeom prst="hexagon">
            <a:avLst/>
          </a:prstGeom>
          <a:noFill/>
          <a:ln w="12700" cap="flat" cmpd="sng">
            <a:solidFill>
              <a:schemeClr val="accent1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5" id="5"/>
          <p:cNvSpPr/>
          <p:nvPr/>
        </p:nvSpPr>
        <p:spPr>
          <a:xfrm>
            <a:off x="5683934" y="1205530"/>
            <a:ext cx="876300" cy="876300"/>
          </a:xfrm>
          <a:prstGeom prst="ellipse">
            <a:avLst/>
          </a:prstGeom>
          <a:solidFill>
            <a:schemeClr val="accent1"/>
          </a:solidFill>
          <a:ln w="44450" cap="flat" cmpd="sng">
            <a:solidFill>
              <a:srgbClr val="FFFFFF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6" id="6"/>
          <p:cNvSpPr/>
          <p:nvPr/>
        </p:nvSpPr>
        <p:spPr>
          <a:xfrm>
            <a:off x="5944285" y="1427229"/>
            <a:ext cx="355599" cy="432903"/>
          </a:xfrm>
          <a:custGeom>
            <a:avLst/>
            <a:gdLst/>
            <a:ahLst/>
            <a:cxnLst/>
            <a:rect r="r" b="b" t="t" l="l"/>
            <a:pathLst>
              <a:path w="438150" h="533400" stroke="true" fill="norm" extrusionOk="true">
                <a:moveTo>
                  <a:pt x="284197" y="621"/>
                </a:moveTo>
                <a:cubicBezTo>
                  <a:pt x="285149" y="621"/>
                  <a:pt x="286102" y="621"/>
                  <a:pt x="286102" y="621"/>
                </a:cubicBezTo>
                <a:lnTo>
                  <a:pt x="286102" y="124446"/>
                </a:lnTo>
                <a:lnTo>
                  <a:pt x="286102" y="126351"/>
                </a:lnTo>
                <a:cubicBezTo>
                  <a:pt x="287055" y="141591"/>
                  <a:pt x="299437" y="153021"/>
                  <a:pt x="314677" y="153021"/>
                </a:cubicBezTo>
                <a:lnTo>
                  <a:pt x="314677" y="153021"/>
                </a:lnTo>
                <a:lnTo>
                  <a:pt x="438502" y="153021"/>
                </a:lnTo>
                <a:cubicBezTo>
                  <a:pt x="438502" y="153974"/>
                  <a:pt x="438502" y="154926"/>
                  <a:pt x="438502" y="154926"/>
                </a:cubicBezTo>
                <a:lnTo>
                  <a:pt x="438502" y="505446"/>
                </a:lnTo>
                <a:cubicBezTo>
                  <a:pt x="438502" y="521639"/>
                  <a:pt x="426120" y="534021"/>
                  <a:pt x="409927" y="534021"/>
                </a:cubicBezTo>
                <a:lnTo>
                  <a:pt x="28927" y="534021"/>
                </a:lnTo>
                <a:cubicBezTo>
                  <a:pt x="12734" y="534021"/>
                  <a:pt x="352" y="521639"/>
                  <a:pt x="352" y="505446"/>
                </a:cubicBezTo>
                <a:lnTo>
                  <a:pt x="352" y="29196"/>
                </a:lnTo>
                <a:cubicBezTo>
                  <a:pt x="352" y="13004"/>
                  <a:pt x="12734" y="621"/>
                  <a:pt x="28927" y="621"/>
                </a:cubicBezTo>
                <a:lnTo>
                  <a:pt x="284197" y="621"/>
                </a:lnTo>
                <a:close/>
                <a:moveTo>
                  <a:pt x="248002" y="200646"/>
                </a:moveTo>
                <a:lnTo>
                  <a:pt x="152752" y="200646"/>
                </a:lnTo>
                <a:lnTo>
                  <a:pt x="152752" y="410196"/>
                </a:lnTo>
                <a:lnTo>
                  <a:pt x="171802" y="410196"/>
                </a:lnTo>
                <a:lnTo>
                  <a:pt x="171802" y="314946"/>
                </a:lnTo>
                <a:lnTo>
                  <a:pt x="248002" y="314946"/>
                </a:lnTo>
                <a:lnTo>
                  <a:pt x="249907" y="314946"/>
                </a:lnTo>
                <a:cubicBezTo>
                  <a:pt x="280387" y="313994"/>
                  <a:pt x="305152" y="288276"/>
                  <a:pt x="305152" y="257796"/>
                </a:cubicBezTo>
                <a:cubicBezTo>
                  <a:pt x="305152" y="226364"/>
                  <a:pt x="279434" y="200646"/>
                  <a:pt x="248002" y="200646"/>
                </a:cubicBezTo>
                <a:lnTo>
                  <a:pt x="248002" y="200646"/>
                </a:lnTo>
                <a:close/>
                <a:moveTo>
                  <a:pt x="248002" y="219696"/>
                </a:moveTo>
                <a:cubicBezTo>
                  <a:pt x="268957" y="219696"/>
                  <a:pt x="286102" y="236841"/>
                  <a:pt x="286102" y="257796"/>
                </a:cubicBezTo>
                <a:cubicBezTo>
                  <a:pt x="286102" y="278751"/>
                  <a:pt x="268957" y="295896"/>
                  <a:pt x="248002" y="295896"/>
                </a:cubicBezTo>
                <a:lnTo>
                  <a:pt x="248002" y="295896"/>
                </a:lnTo>
                <a:lnTo>
                  <a:pt x="171802" y="295896"/>
                </a:lnTo>
                <a:lnTo>
                  <a:pt x="171802" y="219696"/>
                </a:lnTo>
                <a:lnTo>
                  <a:pt x="248002" y="219696"/>
                </a:lnTo>
                <a:close/>
                <a:moveTo>
                  <a:pt x="428977" y="133971"/>
                </a:moveTo>
                <a:lnTo>
                  <a:pt x="314677" y="133971"/>
                </a:lnTo>
                <a:lnTo>
                  <a:pt x="313724" y="133971"/>
                </a:lnTo>
                <a:cubicBezTo>
                  <a:pt x="308962" y="133019"/>
                  <a:pt x="305152" y="129209"/>
                  <a:pt x="305152" y="124446"/>
                </a:cubicBezTo>
                <a:lnTo>
                  <a:pt x="305152" y="124446"/>
                </a:lnTo>
                <a:lnTo>
                  <a:pt x="305152" y="10146"/>
                </a:lnTo>
                <a:lnTo>
                  <a:pt x="428977" y="133971"/>
                </a:ln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7" id="7"/>
          <p:cNvSpPr/>
          <p:nvPr/>
        </p:nvSpPr>
        <p:spPr>
          <a:xfrm>
            <a:off x="4563210" y="2413144"/>
            <a:ext cx="3159566" cy="24622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0" lIns="108000" bIns="0" rIns="10800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chemeClr val="lt1"/>
                </a:solidFill>
                <a:latin typeface="微软雅黑"/>
                <a:ea typeface="微软雅黑"/>
              </a:rPr>
              <a:t>使用习惯优化</a:t>
            </a:r>
          </a:p>
        </p:txBody>
      </p:sp>
      <p:sp>
        <p:nvSpPr>
          <p:cNvPr name="AutoShape 8" id="8"/>
          <p:cNvSpPr/>
          <p:nvPr/>
        </p:nvSpPr>
        <p:spPr>
          <a:xfrm>
            <a:off x="4919564" y="2805953"/>
            <a:ext cx="2472956" cy="190052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0" lIns="108000" bIns="0" rIns="108000">
            <a:spAutoFit/>
          </a:bodyPr>
          <a:p>
            <a:pPr fontAlgn="auto" algn="ctr" marR="0" mar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b="false" i="false" sz="1400" baseline="0" u="none" altLang="en-US">
                <a:solidFill>
                  <a:schemeClr val="lt1"/>
                </a:solidFill>
                <a:latin typeface="微软雅黑"/>
                <a:ea typeface="微软雅黑"/>
              </a:rPr>
              <a:t>家庭成员的使用习惯对燃料效率有直接影响。合理安排烹饪和取暖时间，避免不必要的浪费，可以进一步提升燃料的使用效果。</a:t>
            </a:r>
          </a:p>
        </p:txBody>
      </p:sp>
      <p:sp>
        <p:nvSpPr>
          <p:cNvPr name="AutoShape 9" id="9"/>
          <p:cNvSpPr/>
          <p:nvPr/>
        </p:nvSpPr>
        <p:spPr>
          <a:xfrm>
            <a:off x="689535" y="2102847"/>
            <a:ext cx="3343092" cy="2993130"/>
          </a:xfrm>
          <a:prstGeom prst="hexagon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0" id="10"/>
          <p:cNvSpPr/>
          <p:nvPr/>
        </p:nvSpPr>
        <p:spPr>
          <a:xfrm>
            <a:off x="563296" y="1994021"/>
            <a:ext cx="3629404" cy="3249469"/>
          </a:xfrm>
          <a:prstGeom prst="hexagon">
            <a:avLst/>
          </a:prstGeom>
          <a:noFill/>
          <a:ln w="12700" cap="flat" cmpd="sng">
            <a:solidFill>
              <a:schemeClr val="accent2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1" id="11"/>
          <p:cNvSpPr/>
          <p:nvPr/>
        </p:nvSpPr>
        <p:spPr>
          <a:xfrm>
            <a:off x="1989404" y="1548430"/>
            <a:ext cx="716996" cy="716996"/>
          </a:xfrm>
          <a:prstGeom prst="ellipse">
            <a:avLst/>
          </a:prstGeom>
          <a:solidFill>
            <a:schemeClr val="accent2"/>
          </a:solidFill>
          <a:ln w="44450" cap="flat" cmpd="sng">
            <a:solidFill>
              <a:srgbClr val="FFFFFF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2" id="12"/>
          <p:cNvSpPr/>
          <p:nvPr/>
        </p:nvSpPr>
        <p:spPr>
          <a:xfrm>
            <a:off x="2174721" y="1723756"/>
            <a:ext cx="346362" cy="366344"/>
          </a:xfrm>
          <a:custGeom>
            <a:avLst/>
            <a:gdLst/>
            <a:ahLst/>
            <a:cxnLst/>
            <a:rect r="r" b="b" t="t" l="l"/>
            <a:pathLst>
              <a:path w="495300" h="523875" stroke="true" fill="norm" extrusionOk="true">
                <a:moveTo>
                  <a:pt x="371955" y="621"/>
                </a:moveTo>
                <a:cubicBezTo>
                  <a:pt x="388148" y="621"/>
                  <a:pt x="400530" y="13004"/>
                  <a:pt x="400530" y="29196"/>
                </a:cubicBezTo>
                <a:lnTo>
                  <a:pt x="400530" y="133971"/>
                </a:lnTo>
                <a:cubicBezTo>
                  <a:pt x="400530" y="150164"/>
                  <a:pt x="388148" y="162546"/>
                  <a:pt x="371955" y="162546"/>
                </a:cubicBezTo>
                <a:lnTo>
                  <a:pt x="257655" y="162546"/>
                </a:lnTo>
                <a:lnTo>
                  <a:pt x="257655" y="286371"/>
                </a:lnTo>
                <a:lnTo>
                  <a:pt x="419580" y="286371"/>
                </a:lnTo>
                <a:cubicBezTo>
                  <a:pt x="439583" y="286371"/>
                  <a:pt x="456727" y="302564"/>
                  <a:pt x="457680" y="322566"/>
                </a:cubicBezTo>
                <a:lnTo>
                  <a:pt x="457680" y="324471"/>
                </a:lnTo>
                <a:lnTo>
                  <a:pt x="457680" y="429246"/>
                </a:lnTo>
                <a:lnTo>
                  <a:pt x="476730" y="429246"/>
                </a:lnTo>
                <a:cubicBezTo>
                  <a:pt x="487208" y="429246"/>
                  <a:pt x="495780" y="437819"/>
                  <a:pt x="495780" y="448296"/>
                </a:cubicBezTo>
                <a:lnTo>
                  <a:pt x="495780" y="505446"/>
                </a:lnTo>
                <a:cubicBezTo>
                  <a:pt x="495780" y="515924"/>
                  <a:pt x="487208" y="524496"/>
                  <a:pt x="476730" y="524496"/>
                </a:cubicBezTo>
                <a:lnTo>
                  <a:pt x="419580" y="524496"/>
                </a:lnTo>
                <a:cubicBezTo>
                  <a:pt x="409102" y="524496"/>
                  <a:pt x="400530" y="515924"/>
                  <a:pt x="400530" y="505446"/>
                </a:cubicBezTo>
                <a:lnTo>
                  <a:pt x="400530" y="448296"/>
                </a:lnTo>
                <a:cubicBezTo>
                  <a:pt x="400530" y="437819"/>
                  <a:pt x="409102" y="429246"/>
                  <a:pt x="419580" y="429246"/>
                </a:cubicBezTo>
                <a:lnTo>
                  <a:pt x="438630" y="429246"/>
                </a:lnTo>
                <a:lnTo>
                  <a:pt x="438630" y="324471"/>
                </a:lnTo>
                <a:cubicBezTo>
                  <a:pt x="438630" y="313994"/>
                  <a:pt x="431010" y="306374"/>
                  <a:pt x="420533" y="305421"/>
                </a:cubicBezTo>
                <a:lnTo>
                  <a:pt x="419580" y="305421"/>
                </a:lnTo>
                <a:lnTo>
                  <a:pt x="257655" y="305421"/>
                </a:lnTo>
                <a:lnTo>
                  <a:pt x="257655" y="429246"/>
                </a:lnTo>
                <a:lnTo>
                  <a:pt x="276705" y="429246"/>
                </a:lnTo>
                <a:cubicBezTo>
                  <a:pt x="287183" y="429246"/>
                  <a:pt x="295755" y="437819"/>
                  <a:pt x="295755" y="448296"/>
                </a:cubicBezTo>
                <a:lnTo>
                  <a:pt x="295755" y="505446"/>
                </a:lnTo>
                <a:cubicBezTo>
                  <a:pt x="295755" y="515924"/>
                  <a:pt x="287183" y="524496"/>
                  <a:pt x="276705" y="524496"/>
                </a:cubicBezTo>
                <a:lnTo>
                  <a:pt x="219555" y="524496"/>
                </a:lnTo>
                <a:cubicBezTo>
                  <a:pt x="209077" y="524496"/>
                  <a:pt x="200505" y="515924"/>
                  <a:pt x="200505" y="505446"/>
                </a:cubicBezTo>
                <a:lnTo>
                  <a:pt x="200505" y="448296"/>
                </a:lnTo>
                <a:cubicBezTo>
                  <a:pt x="200505" y="437819"/>
                  <a:pt x="209077" y="429246"/>
                  <a:pt x="219555" y="429246"/>
                </a:cubicBezTo>
                <a:lnTo>
                  <a:pt x="238605" y="429246"/>
                </a:lnTo>
                <a:lnTo>
                  <a:pt x="238605" y="305421"/>
                </a:lnTo>
                <a:lnTo>
                  <a:pt x="76680" y="305421"/>
                </a:lnTo>
                <a:cubicBezTo>
                  <a:pt x="66202" y="305421"/>
                  <a:pt x="58583" y="313041"/>
                  <a:pt x="57630" y="323519"/>
                </a:cubicBezTo>
                <a:lnTo>
                  <a:pt x="57630" y="324471"/>
                </a:lnTo>
                <a:lnTo>
                  <a:pt x="57630" y="429246"/>
                </a:lnTo>
                <a:lnTo>
                  <a:pt x="76680" y="429246"/>
                </a:lnTo>
                <a:cubicBezTo>
                  <a:pt x="87158" y="429246"/>
                  <a:pt x="95730" y="437819"/>
                  <a:pt x="95730" y="448296"/>
                </a:cubicBezTo>
                <a:lnTo>
                  <a:pt x="95730" y="505446"/>
                </a:lnTo>
                <a:cubicBezTo>
                  <a:pt x="95730" y="515924"/>
                  <a:pt x="87158" y="524496"/>
                  <a:pt x="76680" y="524496"/>
                </a:cubicBezTo>
                <a:lnTo>
                  <a:pt x="19530" y="524496"/>
                </a:lnTo>
                <a:cubicBezTo>
                  <a:pt x="9052" y="524496"/>
                  <a:pt x="480" y="515924"/>
                  <a:pt x="480" y="505446"/>
                </a:cubicBezTo>
                <a:lnTo>
                  <a:pt x="480" y="448296"/>
                </a:lnTo>
                <a:cubicBezTo>
                  <a:pt x="480" y="437819"/>
                  <a:pt x="9052" y="429246"/>
                  <a:pt x="19530" y="429246"/>
                </a:cubicBezTo>
                <a:lnTo>
                  <a:pt x="38580" y="429246"/>
                </a:lnTo>
                <a:lnTo>
                  <a:pt x="38580" y="324471"/>
                </a:lnTo>
                <a:cubicBezTo>
                  <a:pt x="38580" y="304469"/>
                  <a:pt x="54773" y="287324"/>
                  <a:pt x="74775" y="286371"/>
                </a:cubicBezTo>
                <a:lnTo>
                  <a:pt x="76680" y="286371"/>
                </a:lnTo>
                <a:lnTo>
                  <a:pt x="238605" y="286371"/>
                </a:lnTo>
                <a:lnTo>
                  <a:pt x="238605" y="162546"/>
                </a:lnTo>
                <a:lnTo>
                  <a:pt x="124305" y="162546"/>
                </a:lnTo>
                <a:cubicBezTo>
                  <a:pt x="108112" y="162546"/>
                  <a:pt x="95730" y="150164"/>
                  <a:pt x="95730" y="133971"/>
                </a:cubicBezTo>
                <a:lnTo>
                  <a:pt x="95730" y="29196"/>
                </a:lnTo>
                <a:cubicBezTo>
                  <a:pt x="95730" y="13004"/>
                  <a:pt x="108112" y="621"/>
                  <a:pt x="124305" y="621"/>
                </a:cubicBezTo>
                <a:lnTo>
                  <a:pt x="371955" y="621"/>
                </a:lnTo>
                <a:close/>
                <a:moveTo>
                  <a:pt x="148118" y="95871"/>
                </a:moveTo>
                <a:cubicBezTo>
                  <a:pt x="140498" y="95871"/>
                  <a:pt x="133830" y="102539"/>
                  <a:pt x="133830" y="110159"/>
                </a:cubicBezTo>
                <a:cubicBezTo>
                  <a:pt x="133830" y="117779"/>
                  <a:pt x="140498" y="124446"/>
                  <a:pt x="148118" y="124446"/>
                </a:cubicBezTo>
                <a:cubicBezTo>
                  <a:pt x="155737" y="124446"/>
                  <a:pt x="162405" y="117779"/>
                  <a:pt x="162405" y="110159"/>
                </a:cubicBezTo>
                <a:cubicBezTo>
                  <a:pt x="162405" y="102539"/>
                  <a:pt x="155737" y="95871"/>
                  <a:pt x="148118" y="95871"/>
                </a:cubicBez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3" id="13"/>
          <p:cNvSpPr/>
          <p:nvPr/>
        </p:nvSpPr>
        <p:spPr>
          <a:xfrm>
            <a:off x="1060045" y="2413144"/>
            <a:ext cx="2604655" cy="24622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0" lIns="108000" bIns="0" rIns="10800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chemeClr val="lt1"/>
                </a:solidFill>
                <a:latin typeface="微软雅黑"/>
                <a:ea typeface="微软雅黑"/>
              </a:rPr>
              <a:t>设备维护与保养</a:t>
            </a:r>
          </a:p>
        </p:txBody>
      </p:sp>
      <p:sp>
        <p:nvSpPr>
          <p:cNvPr name="AutoShape 14" id="14"/>
          <p:cNvSpPr/>
          <p:nvPr/>
        </p:nvSpPr>
        <p:spPr>
          <a:xfrm>
            <a:off x="1148537" y="2748086"/>
            <a:ext cx="2472956" cy="190052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0" lIns="108000" bIns="0" rIns="108000">
            <a:spAutoFit/>
          </a:bodyPr>
          <a:p>
            <a:pPr fontAlgn="auto" algn="ctr" marR="0" mar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b="false" i="false" sz="1400" baseline="0" u="none" altLang="en-US">
                <a:solidFill>
                  <a:schemeClr val="lt1"/>
                </a:solidFill>
                <a:latin typeface="微软雅黑"/>
                <a:ea typeface="微软雅黑"/>
              </a:rPr>
              <a:t>定期维护和保养燃料使用设备能显著提高能效，减少故障和安全隐患。包括清洁炉具、检查管道和监测气体泄漏等都是必不可少的步骤。</a:t>
            </a:r>
          </a:p>
        </p:txBody>
      </p:sp>
      <p:sp>
        <p:nvSpPr>
          <p:cNvPr name="AutoShape 15" id="15"/>
          <p:cNvSpPr/>
          <p:nvPr/>
        </p:nvSpPr>
        <p:spPr>
          <a:xfrm>
            <a:off x="8178906" y="2102847"/>
            <a:ext cx="3290524" cy="2993130"/>
          </a:xfrm>
          <a:prstGeom prst="hexagon">
            <a:avLst/>
          </a:prstGeom>
          <a:solidFill>
            <a:schemeClr val="accent3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6" id="16"/>
          <p:cNvSpPr/>
          <p:nvPr/>
        </p:nvSpPr>
        <p:spPr>
          <a:xfrm>
            <a:off x="8052667" y="1994021"/>
            <a:ext cx="3572334" cy="3249469"/>
          </a:xfrm>
          <a:prstGeom prst="hexagon">
            <a:avLst/>
          </a:prstGeom>
          <a:noFill/>
          <a:ln w="12700" cap="flat" cmpd="sng">
            <a:solidFill>
              <a:schemeClr val="accent3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7" id="17"/>
          <p:cNvSpPr/>
          <p:nvPr/>
        </p:nvSpPr>
        <p:spPr>
          <a:xfrm>
            <a:off x="9493525" y="1548430"/>
            <a:ext cx="716996" cy="716996"/>
          </a:xfrm>
          <a:prstGeom prst="ellipse">
            <a:avLst/>
          </a:prstGeom>
          <a:solidFill>
            <a:schemeClr val="accent3"/>
          </a:solidFill>
          <a:ln w="44450" cap="flat" cmpd="sng">
            <a:solidFill>
              <a:srgbClr val="FFFFFF"/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8" id="18"/>
          <p:cNvSpPr/>
          <p:nvPr/>
        </p:nvSpPr>
        <p:spPr>
          <a:xfrm>
            <a:off x="9665520" y="1767051"/>
            <a:ext cx="373006" cy="279754"/>
          </a:xfrm>
          <a:custGeom>
            <a:avLst/>
            <a:gdLst/>
            <a:ahLst/>
            <a:cxnLst/>
            <a:rect r="r" b="b" t="t" l="l"/>
            <a:pathLst>
              <a:path w="533400" h="400050" stroke="true" fill="norm" extrusionOk="true">
                <a:moveTo>
                  <a:pt x="505433" y="621"/>
                </a:moveTo>
                <a:cubicBezTo>
                  <a:pt x="521626" y="621"/>
                  <a:pt x="534008" y="13004"/>
                  <a:pt x="534008" y="29196"/>
                </a:cubicBezTo>
                <a:lnTo>
                  <a:pt x="534008" y="372096"/>
                </a:lnTo>
                <a:cubicBezTo>
                  <a:pt x="534008" y="388289"/>
                  <a:pt x="521626" y="400671"/>
                  <a:pt x="505433" y="400671"/>
                </a:cubicBezTo>
                <a:lnTo>
                  <a:pt x="29183" y="400671"/>
                </a:lnTo>
                <a:cubicBezTo>
                  <a:pt x="12990" y="400671"/>
                  <a:pt x="608" y="388289"/>
                  <a:pt x="608" y="372096"/>
                </a:cubicBezTo>
                <a:lnTo>
                  <a:pt x="608" y="29196"/>
                </a:lnTo>
                <a:cubicBezTo>
                  <a:pt x="608" y="13004"/>
                  <a:pt x="12990" y="621"/>
                  <a:pt x="29183" y="621"/>
                </a:cubicBezTo>
                <a:lnTo>
                  <a:pt x="505433" y="621"/>
                </a:lnTo>
                <a:close/>
                <a:moveTo>
                  <a:pt x="391133" y="198741"/>
                </a:moveTo>
                <a:cubicBezTo>
                  <a:pt x="378751" y="189216"/>
                  <a:pt x="360653" y="192074"/>
                  <a:pt x="351128" y="204456"/>
                </a:cubicBezTo>
                <a:lnTo>
                  <a:pt x="351128" y="204456"/>
                </a:lnTo>
                <a:lnTo>
                  <a:pt x="267308" y="315899"/>
                </a:lnTo>
                <a:cubicBezTo>
                  <a:pt x="266355" y="316851"/>
                  <a:pt x="265403" y="317804"/>
                  <a:pt x="264451" y="318756"/>
                </a:cubicBezTo>
                <a:cubicBezTo>
                  <a:pt x="253021" y="330186"/>
                  <a:pt x="234923" y="330186"/>
                  <a:pt x="224446" y="318756"/>
                </a:cubicBezTo>
                <a:lnTo>
                  <a:pt x="224446" y="318756"/>
                </a:lnTo>
                <a:lnTo>
                  <a:pt x="162533" y="257796"/>
                </a:lnTo>
                <a:cubicBezTo>
                  <a:pt x="161580" y="256844"/>
                  <a:pt x="161580" y="256844"/>
                  <a:pt x="160628" y="255891"/>
                </a:cubicBezTo>
                <a:cubicBezTo>
                  <a:pt x="148246" y="245414"/>
                  <a:pt x="130148" y="247319"/>
                  <a:pt x="120623" y="259701"/>
                </a:cubicBezTo>
                <a:lnTo>
                  <a:pt x="120623" y="259701"/>
                </a:lnTo>
                <a:lnTo>
                  <a:pt x="32993" y="366381"/>
                </a:lnTo>
                <a:cubicBezTo>
                  <a:pt x="32040" y="368286"/>
                  <a:pt x="31088" y="370191"/>
                  <a:pt x="31088" y="372096"/>
                </a:cubicBezTo>
                <a:cubicBezTo>
                  <a:pt x="31088" y="377811"/>
                  <a:pt x="34898" y="381621"/>
                  <a:pt x="40613" y="381621"/>
                </a:cubicBezTo>
                <a:lnTo>
                  <a:pt x="40613" y="381621"/>
                </a:lnTo>
                <a:lnTo>
                  <a:pt x="497813" y="381621"/>
                </a:lnTo>
                <a:cubicBezTo>
                  <a:pt x="499718" y="381621"/>
                  <a:pt x="501623" y="380669"/>
                  <a:pt x="503528" y="379716"/>
                </a:cubicBezTo>
                <a:cubicBezTo>
                  <a:pt x="508290" y="376859"/>
                  <a:pt x="509243" y="371144"/>
                  <a:pt x="506386" y="366381"/>
                </a:cubicBezTo>
                <a:lnTo>
                  <a:pt x="506386" y="366381"/>
                </a:lnTo>
                <a:lnTo>
                  <a:pt x="398753" y="205409"/>
                </a:lnTo>
                <a:cubicBezTo>
                  <a:pt x="395896" y="202551"/>
                  <a:pt x="393990" y="200646"/>
                  <a:pt x="391133" y="198741"/>
                </a:cubicBezTo>
                <a:close/>
                <a:moveTo>
                  <a:pt x="95858" y="57771"/>
                </a:moveTo>
                <a:cubicBezTo>
                  <a:pt x="74903" y="57771"/>
                  <a:pt x="57758" y="74916"/>
                  <a:pt x="57758" y="95871"/>
                </a:cubicBezTo>
                <a:cubicBezTo>
                  <a:pt x="57758" y="116826"/>
                  <a:pt x="74903" y="133971"/>
                  <a:pt x="95858" y="133971"/>
                </a:cubicBezTo>
                <a:cubicBezTo>
                  <a:pt x="116813" y="133971"/>
                  <a:pt x="133958" y="116826"/>
                  <a:pt x="133958" y="95871"/>
                </a:cubicBezTo>
                <a:cubicBezTo>
                  <a:pt x="133958" y="74916"/>
                  <a:pt x="116813" y="57771"/>
                  <a:pt x="95858" y="57771"/>
                </a:cubicBez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19" id="19"/>
          <p:cNvSpPr/>
          <p:nvPr/>
        </p:nvSpPr>
        <p:spPr>
          <a:xfrm>
            <a:off x="8540344" y="2413144"/>
            <a:ext cx="2554075" cy="24622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0" lIns="108000" bIns="0" rIns="108000">
            <a:spAutoFit/>
          </a:bodyPr>
          <a:p>
            <a:pPr algn="ctr" marL="0"/>
            <a:r>
              <a:rPr lang="zh-CN" b="true" i="false" sz="1600" baseline="0" u="none" altLang="en-US">
                <a:solidFill>
                  <a:schemeClr val="lt1"/>
                </a:solidFill>
                <a:latin typeface="微软雅黑"/>
                <a:ea typeface="微软雅黑"/>
              </a:rPr>
              <a:t>燃料更替方案</a:t>
            </a:r>
          </a:p>
        </p:txBody>
      </p:sp>
      <p:sp>
        <p:nvSpPr>
          <p:cNvPr name="AutoShape 20" id="20"/>
          <p:cNvSpPr/>
          <p:nvPr/>
        </p:nvSpPr>
        <p:spPr>
          <a:xfrm>
            <a:off x="8621464" y="2748086"/>
            <a:ext cx="2472956" cy="190052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0" lIns="108000" bIns="0" rIns="108000">
            <a:spAutoFit/>
          </a:bodyPr>
          <a:p>
            <a:pPr fontAlgn="auto" algn="ctr" marR="0" mar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b="false" i="false" sz="1400" baseline="0" u="none" altLang="en-US">
                <a:solidFill>
                  <a:schemeClr val="lt1"/>
                </a:solidFill>
                <a:latin typeface="微软雅黑"/>
                <a:ea typeface="微软雅黑"/>
              </a:rPr>
              <a:t>在评估和优化燃料使用时，制定合适的燃料更替方案是重要的一步。通过逐步引入新的环保燃料，可以降低对传统燃料的依赖，实现长远的可持续发展。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574771" y="2331795"/>
            <a:ext cx="4944129" cy="590931"/>
          </a:xfrm>
        </p:spPr>
        <p:txBody>
          <a:bodyPr vert="horz" anchor="b" wrap="square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3600" baseline="0" u="none" altLang="en-US">
                <a:solidFill>
                  <a:schemeClr val="accent1"/>
                </a:solidFill>
                <a:latin typeface="微软雅黑"/>
                <a:ea typeface="微软雅黑"/>
              </a:rPr>
              <a:t>燃料安全与健康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5472889" y="2276395"/>
            <a:ext cx="934306" cy="646331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GB" b="true" i="false" sz="4000" baseline="0" u="none">
                <a:solidFill>
                  <a:schemeClr val="accent1"/>
                </a:solidFill>
                <a:latin typeface="Arial"/>
                <a:ea typeface="Arial"/>
              </a:rPr>
              <a:t>04.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>
            <a:off x="6574771" y="3119353"/>
            <a:ext cx="4944129" cy="0"/>
          </a:xfrm>
          <a:prstGeom prst="line">
            <a:avLst/>
          </a:prstGeom>
          <a:ln w="6350" cap="flat" cmpd="sng">
            <a:solidFill>
              <a:srgbClr val="58952B"/>
            </a:solidFill>
            <a:prstDash val="solid"/>
          </a:ln>
        </p:spPr>
      </p:cxn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燃料安全使用</a:t>
            </a:r>
          </a:p>
        </p:txBody>
      </p:sp>
      <p:sp>
        <p:nvSpPr>
          <p:cNvPr name="AutoShape 3" id="3"/>
          <p:cNvSpPr/>
          <p:nvPr/>
        </p:nvSpPr>
        <p:spPr>
          <a:xfrm>
            <a:off x="1243074" y="3190656"/>
            <a:ext cx="195080" cy="195080"/>
          </a:xfrm>
          <a:prstGeom prst="rect">
            <a:avLst/>
          </a:prstGeom>
          <a:gradFill>
            <a:gsLst>
              <a:gs pos="0">
                <a:srgbClr val="82A145">
                  <a:lumMod val="60000"/>
                  <a:lumOff val="40000"/>
                </a:srgbClr>
              </a:gs>
              <a:gs pos="50000">
                <a:srgbClr val="82A145"/>
              </a:gs>
            </a:gsLst>
            <a:lin ang="2700000"/>
          </a:gradFill>
          <a:ln cap="flat">
            <a:prstDash val="solid"/>
          </a:ln>
        </p:spPr>
        <p:txBody>
          <a:bodyPr vert="horz" anchor="ctr" wrap="none" tIns="45720" lIns="91440" bIns="45720" rIns="91440">
            <a:no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1243074" y="4965362"/>
            <a:ext cx="195080" cy="195080"/>
          </a:xfrm>
          <a:prstGeom prst="rect">
            <a:avLst/>
          </a:prstGeom>
          <a:gradFill>
            <a:gsLst>
              <a:gs pos="0">
                <a:srgbClr val="58952B">
                  <a:lumMod val="60000"/>
                  <a:lumOff val="40000"/>
                </a:srgbClr>
              </a:gs>
              <a:gs pos="50000">
                <a:srgbClr val="58952B"/>
              </a:gs>
            </a:gsLst>
            <a:lin ang="2700000"/>
          </a:gradFill>
        </p:spPr>
        <p:txBody>
          <a:bodyPr vert="horz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AutoShape 5" id="5"/>
          <p:cNvSpPr/>
          <p:nvPr/>
        </p:nvSpPr>
        <p:spPr>
          <a:xfrm>
            <a:off x="1243074" y="1604448"/>
            <a:ext cx="195080" cy="195080"/>
          </a:xfrm>
          <a:prstGeom prst="rect">
            <a:avLst/>
          </a:prstGeom>
          <a:gradFill>
            <a:gsLst>
              <a:gs pos="0">
                <a:srgbClr val="58952B">
                  <a:lumMod val="60000"/>
                  <a:lumOff val="40000"/>
                </a:srgbClr>
              </a:gs>
              <a:gs pos="50000">
                <a:srgbClr val="58952B"/>
              </a:gs>
            </a:gsLst>
            <a:lin ang="2700000"/>
          </a:gradFill>
        </p:spPr>
        <p:txBody>
          <a:bodyPr vert="horz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6" id="6"/>
          <p:cNvSpPr txBox="true"/>
          <p:nvPr/>
        </p:nvSpPr>
        <p:spPr>
          <a:xfrm>
            <a:off x="1527602" y="1859667"/>
            <a:ext cx="5467759" cy="84561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燃料的储存需要遵从特定的安全规范，例如天然气存储应远离火源，并保持通风，以防止泄漏和爆炸隐患。</a:t>
            </a:r>
            <a:endParaRPr lang="en-US" sz="1100"/>
          </a:p>
        </p:txBody>
      </p:sp>
      <p:sp>
        <p:nvSpPr>
          <p:cNvPr name="TextBox 7" id="7"/>
          <p:cNvSpPr txBox="true"/>
          <p:nvPr/>
        </p:nvSpPr>
        <p:spPr>
          <a:xfrm>
            <a:off x="1528029" y="1521113"/>
            <a:ext cx="5466939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+mn-ea"/>
                <a:ea typeface="+mn-ea"/>
              </a:rPr>
              <a:t>安全存储规范</a:t>
            </a:r>
            <a:endParaRPr lang="en-US" sz="1100"/>
          </a:p>
        </p:txBody>
      </p:sp>
      <p:sp>
        <p:nvSpPr>
          <p:cNvPr name="TextBox 8" id="8"/>
          <p:cNvSpPr txBox="true"/>
          <p:nvPr/>
        </p:nvSpPr>
        <p:spPr>
          <a:xfrm>
            <a:off x="1527602" y="3443980"/>
            <a:ext cx="5467759" cy="84561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家庭在使用燃料时，应牢记安全须知，如定时检查设备、保证良好通风及正确操作，以避免潜在的安全问题。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1528029" y="3105426"/>
            <a:ext cx="5466939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+mn-ea"/>
                <a:ea typeface="+mn-ea"/>
              </a:rPr>
              <a:t>使用中的注意事项</a:t>
            </a:r>
            <a:endParaRPr lang="en-US" sz="1100"/>
          </a:p>
        </p:txBody>
      </p:sp>
      <p:sp>
        <p:nvSpPr>
          <p:cNvPr name="TextBox 10" id="10"/>
          <p:cNvSpPr txBox="true"/>
          <p:nvPr/>
        </p:nvSpPr>
        <p:spPr>
          <a:xfrm>
            <a:off x="1527602" y="5216791"/>
            <a:ext cx="5467759" cy="84561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家庭应提前制定燃料安全应急预案，包括如何处理泄漏、火灾和其他突发事件，确保能够迅速有效地应对。</a:t>
            </a:r>
            <a:endParaRPr lang="en-US" sz="1100"/>
          </a:p>
        </p:txBody>
      </p:sp>
      <p:sp>
        <p:nvSpPr>
          <p:cNvPr name="TextBox 11" id="11"/>
          <p:cNvSpPr txBox="true"/>
          <p:nvPr/>
        </p:nvSpPr>
        <p:spPr>
          <a:xfrm>
            <a:off x="1528029" y="4878237"/>
            <a:ext cx="5466939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+mn-ea"/>
                <a:ea typeface="+mn-ea"/>
              </a:rPr>
              <a:t>应急处理措施</a:t>
            </a:r>
            <a:endParaRPr lang="en-US" sz="1100"/>
          </a:p>
        </p:txBody>
      </p:sp>
      <p:sp>
        <p:nvSpPr>
          <p:cNvPr name="Freeform 12" id="12"/>
          <p:cNvSpPr/>
          <p:nvPr/>
        </p:nvSpPr>
        <p:spPr>
          <a:xfrm>
            <a:off x="8097669" y="2356670"/>
            <a:ext cx="2566021" cy="3879030"/>
          </a:xfrm>
          <a:custGeom>
            <a:avLst/>
            <a:gdLst/>
            <a:ahLst/>
            <a:cxnLst/>
            <a:rect r="r" b="b" t="t" l="l"/>
            <a:pathLst>
              <a:path w="689" h="1041" stroke="true" fill="norm" extrusionOk="true">
                <a:moveTo>
                  <a:pt x="534" y="591"/>
                </a:moveTo>
                <a:cubicBezTo>
                  <a:pt x="537" y="590"/>
                  <a:pt x="597" y="559"/>
                  <a:pt x="667" y="589"/>
                </a:cubicBezTo>
                <a:cubicBezTo>
                  <a:pt x="667" y="589"/>
                  <a:pt x="587" y="584"/>
                  <a:pt x="509" y="634"/>
                </a:cubicBezTo>
                <a:cubicBezTo>
                  <a:pt x="493" y="644"/>
                  <a:pt x="477" y="657"/>
                  <a:pt x="462" y="672"/>
                </a:cubicBezTo>
                <a:cubicBezTo>
                  <a:pt x="442" y="692"/>
                  <a:pt x="423" y="718"/>
                  <a:pt x="407" y="750"/>
                </a:cubicBezTo>
                <a:cubicBezTo>
                  <a:pt x="401" y="762"/>
                  <a:pt x="395" y="775"/>
                  <a:pt x="390" y="788"/>
                </a:cubicBezTo>
                <a:cubicBezTo>
                  <a:pt x="390" y="788"/>
                  <a:pt x="374" y="851"/>
                  <a:pt x="381" y="961"/>
                </a:cubicBezTo>
                <a:cubicBezTo>
                  <a:pt x="381" y="961"/>
                  <a:pt x="381" y="970"/>
                  <a:pt x="383" y="983"/>
                </a:cubicBezTo>
                <a:cubicBezTo>
                  <a:pt x="383" y="983"/>
                  <a:pt x="383" y="983"/>
                  <a:pt x="383" y="983"/>
                </a:cubicBezTo>
                <a:cubicBezTo>
                  <a:pt x="387" y="1000"/>
                  <a:pt x="387" y="1026"/>
                  <a:pt x="411" y="1041"/>
                </a:cubicBezTo>
                <a:cubicBezTo>
                  <a:pt x="227" y="1041"/>
                  <a:pt x="227" y="1041"/>
                  <a:pt x="227" y="1041"/>
                </a:cubicBezTo>
                <a:cubicBezTo>
                  <a:pt x="227" y="1041"/>
                  <a:pt x="258" y="1034"/>
                  <a:pt x="266" y="968"/>
                </a:cubicBezTo>
                <a:cubicBezTo>
                  <a:pt x="266" y="968"/>
                  <a:pt x="266" y="968"/>
                  <a:pt x="266" y="968"/>
                </a:cubicBezTo>
                <a:cubicBezTo>
                  <a:pt x="267" y="935"/>
                  <a:pt x="270" y="901"/>
                  <a:pt x="274" y="866"/>
                </a:cubicBezTo>
                <a:cubicBezTo>
                  <a:pt x="289" y="744"/>
                  <a:pt x="247" y="642"/>
                  <a:pt x="196" y="596"/>
                </a:cubicBezTo>
                <a:cubicBezTo>
                  <a:pt x="192" y="592"/>
                  <a:pt x="188" y="589"/>
                  <a:pt x="184" y="586"/>
                </a:cubicBezTo>
                <a:cubicBezTo>
                  <a:pt x="134" y="551"/>
                  <a:pt x="73" y="547"/>
                  <a:pt x="19" y="496"/>
                </a:cubicBezTo>
                <a:cubicBezTo>
                  <a:pt x="13" y="489"/>
                  <a:pt x="6" y="482"/>
                  <a:pt x="0" y="473"/>
                </a:cubicBezTo>
                <a:cubicBezTo>
                  <a:pt x="1" y="474"/>
                  <a:pt x="9" y="482"/>
                  <a:pt x="23" y="490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37" y="499"/>
                  <a:pt x="57" y="509"/>
                  <a:pt x="82" y="516"/>
                </a:cubicBezTo>
                <a:cubicBezTo>
                  <a:pt x="103" y="522"/>
                  <a:pt x="126" y="526"/>
                  <a:pt x="154" y="527"/>
                </a:cubicBezTo>
                <a:cubicBezTo>
                  <a:pt x="154" y="527"/>
                  <a:pt x="137" y="509"/>
                  <a:pt x="120" y="479"/>
                </a:cubicBezTo>
                <a:cubicBezTo>
                  <a:pt x="114" y="470"/>
                  <a:pt x="108" y="459"/>
                  <a:pt x="103" y="447"/>
                </a:cubicBezTo>
                <a:cubicBezTo>
                  <a:pt x="94" y="429"/>
                  <a:pt x="86" y="408"/>
                  <a:pt x="81" y="386"/>
                </a:cubicBezTo>
                <a:cubicBezTo>
                  <a:pt x="77" y="372"/>
                  <a:pt x="74" y="356"/>
                  <a:pt x="73" y="340"/>
                </a:cubicBezTo>
                <a:cubicBezTo>
                  <a:pt x="72" y="332"/>
                  <a:pt x="72" y="323"/>
                  <a:pt x="72" y="314"/>
                </a:cubicBezTo>
                <a:cubicBezTo>
                  <a:pt x="73" y="303"/>
                  <a:pt x="74" y="291"/>
                  <a:pt x="76" y="280"/>
                </a:cubicBezTo>
                <a:cubicBezTo>
                  <a:pt x="76" y="280"/>
                  <a:pt x="76" y="290"/>
                  <a:pt x="79" y="305"/>
                </a:cubicBezTo>
                <a:cubicBezTo>
                  <a:pt x="80" y="311"/>
                  <a:pt x="82" y="316"/>
                  <a:pt x="83" y="323"/>
                </a:cubicBezTo>
                <a:cubicBezTo>
                  <a:pt x="89" y="346"/>
                  <a:pt x="98" y="377"/>
                  <a:pt x="115" y="406"/>
                </a:cubicBezTo>
                <a:cubicBezTo>
                  <a:pt x="120" y="416"/>
                  <a:pt x="126" y="426"/>
                  <a:pt x="133" y="435"/>
                </a:cubicBezTo>
                <a:cubicBezTo>
                  <a:pt x="139" y="442"/>
                  <a:pt x="145" y="450"/>
                  <a:pt x="151" y="458"/>
                </a:cubicBezTo>
                <a:cubicBezTo>
                  <a:pt x="151" y="458"/>
                  <a:pt x="151" y="458"/>
                  <a:pt x="151" y="458"/>
                </a:cubicBezTo>
                <a:cubicBezTo>
                  <a:pt x="153" y="460"/>
                  <a:pt x="155" y="462"/>
                  <a:pt x="157" y="465"/>
                </a:cubicBezTo>
                <a:cubicBezTo>
                  <a:pt x="171" y="482"/>
                  <a:pt x="187" y="500"/>
                  <a:pt x="203" y="518"/>
                </a:cubicBezTo>
                <a:cubicBezTo>
                  <a:pt x="203" y="518"/>
                  <a:pt x="203" y="518"/>
                  <a:pt x="203" y="518"/>
                </a:cubicBezTo>
                <a:cubicBezTo>
                  <a:pt x="216" y="534"/>
                  <a:pt x="230" y="550"/>
                  <a:pt x="243" y="567"/>
                </a:cubicBezTo>
                <a:cubicBezTo>
                  <a:pt x="270" y="601"/>
                  <a:pt x="293" y="637"/>
                  <a:pt x="303" y="671"/>
                </a:cubicBezTo>
                <a:cubicBezTo>
                  <a:pt x="303" y="671"/>
                  <a:pt x="317" y="642"/>
                  <a:pt x="332" y="594"/>
                </a:cubicBezTo>
                <a:cubicBezTo>
                  <a:pt x="333" y="593"/>
                  <a:pt x="333" y="593"/>
                  <a:pt x="333" y="592"/>
                </a:cubicBezTo>
                <a:cubicBezTo>
                  <a:pt x="342" y="565"/>
                  <a:pt x="351" y="532"/>
                  <a:pt x="359" y="494"/>
                </a:cubicBezTo>
                <a:cubicBezTo>
                  <a:pt x="359" y="491"/>
                  <a:pt x="360" y="489"/>
                  <a:pt x="360" y="486"/>
                </a:cubicBezTo>
                <a:cubicBezTo>
                  <a:pt x="361" y="484"/>
                  <a:pt x="361" y="482"/>
                  <a:pt x="361" y="481"/>
                </a:cubicBezTo>
                <a:cubicBezTo>
                  <a:pt x="364" y="468"/>
                  <a:pt x="366" y="454"/>
                  <a:pt x="368" y="440"/>
                </a:cubicBezTo>
                <a:cubicBezTo>
                  <a:pt x="369" y="436"/>
                  <a:pt x="369" y="431"/>
                  <a:pt x="370" y="427"/>
                </a:cubicBezTo>
                <a:cubicBezTo>
                  <a:pt x="373" y="400"/>
                  <a:pt x="375" y="371"/>
                  <a:pt x="376" y="342"/>
                </a:cubicBezTo>
                <a:cubicBezTo>
                  <a:pt x="376" y="337"/>
                  <a:pt x="376" y="332"/>
                  <a:pt x="376" y="327"/>
                </a:cubicBezTo>
                <a:cubicBezTo>
                  <a:pt x="376" y="314"/>
                  <a:pt x="376" y="301"/>
                  <a:pt x="375" y="288"/>
                </a:cubicBezTo>
                <a:cubicBezTo>
                  <a:pt x="375" y="287"/>
                  <a:pt x="375" y="287"/>
                  <a:pt x="375" y="287"/>
                </a:cubicBezTo>
                <a:cubicBezTo>
                  <a:pt x="375" y="281"/>
                  <a:pt x="374" y="276"/>
                  <a:pt x="374" y="270"/>
                </a:cubicBezTo>
                <a:cubicBezTo>
                  <a:pt x="374" y="270"/>
                  <a:pt x="374" y="270"/>
                  <a:pt x="374" y="270"/>
                </a:cubicBezTo>
                <a:cubicBezTo>
                  <a:pt x="374" y="265"/>
                  <a:pt x="373" y="261"/>
                  <a:pt x="373" y="257"/>
                </a:cubicBezTo>
                <a:cubicBezTo>
                  <a:pt x="372" y="243"/>
                  <a:pt x="370" y="229"/>
                  <a:pt x="368" y="215"/>
                </a:cubicBezTo>
                <a:cubicBezTo>
                  <a:pt x="367" y="207"/>
                  <a:pt x="365" y="199"/>
                  <a:pt x="364" y="191"/>
                </a:cubicBezTo>
                <a:cubicBezTo>
                  <a:pt x="363" y="190"/>
                  <a:pt x="363" y="189"/>
                  <a:pt x="363" y="188"/>
                </a:cubicBezTo>
                <a:cubicBezTo>
                  <a:pt x="363" y="188"/>
                  <a:pt x="363" y="188"/>
                  <a:pt x="363" y="188"/>
                </a:cubicBezTo>
                <a:cubicBezTo>
                  <a:pt x="362" y="181"/>
                  <a:pt x="360" y="173"/>
                  <a:pt x="358" y="165"/>
                </a:cubicBezTo>
                <a:cubicBezTo>
                  <a:pt x="352" y="139"/>
                  <a:pt x="344" y="113"/>
                  <a:pt x="334" y="86"/>
                </a:cubicBezTo>
                <a:cubicBezTo>
                  <a:pt x="332" y="80"/>
                  <a:pt x="330" y="74"/>
                  <a:pt x="327" y="67"/>
                </a:cubicBezTo>
                <a:cubicBezTo>
                  <a:pt x="323" y="57"/>
                  <a:pt x="319" y="48"/>
                  <a:pt x="314" y="38"/>
                </a:cubicBezTo>
                <a:cubicBezTo>
                  <a:pt x="308" y="25"/>
                  <a:pt x="302" y="12"/>
                  <a:pt x="295" y="0"/>
                </a:cubicBezTo>
                <a:cubicBezTo>
                  <a:pt x="296" y="1"/>
                  <a:pt x="310" y="14"/>
                  <a:pt x="328" y="39"/>
                </a:cubicBezTo>
                <a:cubicBezTo>
                  <a:pt x="334" y="47"/>
                  <a:pt x="340" y="56"/>
                  <a:pt x="346" y="66"/>
                </a:cubicBezTo>
                <a:cubicBezTo>
                  <a:pt x="346" y="66"/>
                  <a:pt x="346" y="66"/>
                  <a:pt x="346" y="66"/>
                </a:cubicBezTo>
                <a:cubicBezTo>
                  <a:pt x="359" y="87"/>
                  <a:pt x="373" y="114"/>
                  <a:pt x="386" y="146"/>
                </a:cubicBezTo>
                <a:cubicBezTo>
                  <a:pt x="392" y="163"/>
                  <a:pt x="398" y="181"/>
                  <a:pt x="404" y="201"/>
                </a:cubicBezTo>
                <a:cubicBezTo>
                  <a:pt x="406" y="210"/>
                  <a:pt x="408" y="218"/>
                  <a:pt x="410" y="228"/>
                </a:cubicBezTo>
                <a:cubicBezTo>
                  <a:pt x="410" y="228"/>
                  <a:pt x="410" y="228"/>
                  <a:pt x="410" y="228"/>
                </a:cubicBezTo>
                <a:cubicBezTo>
                  <a:pt x="412" y="238"/>
                  <a:pt x="414" y="248"/>
                  <a:pt x="416" y="259"/>
                </a:cubicBezTo>
                <a:cubicBezTo>
                  <a:pt x="420" y="281"/>
                  <a:pt x="423" y="305"/>
                  <a:pt x="424" y="331"/>
                </a:cubicBezTo>
                <a:cubicBezTo>
                  <a:pt x="424" y="340"/>
                  <a:pt x="425" y="350"/>
                  <a:pt x="425" y="361"/>
                </a:cubicBezTo>
                <a:cubicBezTo>
                  <a:pt x="425" y="370"/>
                  <a:pt x="425" y="379"/>
                  <a:pt x="425" y="389"/>
                </a:cubicBezTo>
                <a:cubicBezTo>
                  <a:pt x="425" y="389"/>
                  <a:pt x="429" y="381"/>
                  <a:pt x="437" y="370"/>
                </a:cubicBezTo>
                <a:cubicBezTo>
                  <a:pt x="442" y="362"/>
                  <a:pt x="449" y="353"/>
                  <a:pt x="457" y="344"/>
                </a:cubicBezTo>
                <a:cubicBezTo>
                  <a:pt x="467" y="331"/>
                  <a:pt x="478" y="317"/>
                  <a:pt x="491" y="306"/>
                </a:cubicBezTo>
                <a:cubicBezTo>
                  <a:pt x="495" y="302"/>
                  <a:pt x="501" y="297"/>
                  <a:pt x="506" y="291"/>
                </a:cubicBezTo>
                <a:cubicBezTo>
                  <a:pt x="511" y="286"/>
                  <a:pt x="515" y="281"/>
                  <a:pt x="520" y="275"/>
                </a:cubicBezTo>
                <a:cubicBezTo>
                  <a:pt x="528" y="265"/>
                  <a:pt x="537" y="253"/>
                  <a:pt x="546" y="239"/>
                </a:cubicBezTo>
                <a:cubicBezTo>
                  <a:pt x="546" y="239"/>
                  <a:pt x="546" y="239"/>
                  <a:pt x="546" y="239"/>
                </a:cubicBezTo>
                <a:cubicBezTo>
                  <a:pt x="551" y="231"/>
                  <a:pt x="556" y="222"/>
                  <a:pt x="561" y="213"/>
                </a:cubicBezTo>
                <a:cubicBezTo>
                  <a:pt x="575" y="186"/>
                  <a:pt x="588" y="153"/>
                  <a:pt x="599" y="113"/>
                </a:cubicBezTo>
                <a:cubicBezTo>
                  <a:pt x="602" y="101"/>
                  <a:pt x="605" y="88"/>
                  <a:pt x="608" y="74"/>
                </a:cubicBezTo>
                <a:cubicBezTo>
                  <a:pt x="608" y="74"/>
                  <a:pt x="611" y="91"/>
                  <a:pt x="608" y="120"/>
                </a:cubicBezTo>
                <a:cubicBezTo>
                  <a:pt x="608" y="123"/>
                  <a:pt x="607" y="127"/>
                  <a:pt x="607" y="131"/>
                </a:cubicBezTo>
                <a:cubicBezTo>
                  <a:pt x="607" y="131"/>
                  <a:pt x="607" y="131"/>
                  <a:pt x="607" y="131"/>
                </a:cubicBezTo>
                <a:cubicBezTo>
                  <a:pt x="606" y="137"/>
                  <a:pt x="605" y="143"/>
                  <a:pt x="604" y="150"/>
                </a:cubicBezTo>
                <a:cubicBezTo>
                  <a:pt x="600" y="174"/>
                  <a:pt x="592" y="203"/>
                  <a:pt x="578" y="235"/>
                </a:cubicBezTo>
                <a:cubicBezTo>
                  <a:pt x="574" y="244"/>
                  <a:pt x="570" y="253"/>
                  <a:pt x="566" y="262"/>
                </a:cubicBezTo>
                <a:cubicBezTo>
                  <a:pt x="563" y="268"/>
                  <a:pt x="560" y="274"/>
                  <a:pt x="556" y="280"/>
                </a:cubicBezTo>
                <a:cubicBezTo>
                  <a:pt x="553" y="286"/>
                  <a:pt x="550" y="291"/>
                  <a:pt x="547" y="297"/>
                </a:cubicBezTo>
                <a:cubicBezTo>
                  <a:pt x="544" y="302"/>
                  <a:pt x="541" y="306"/>
                  <a:pt x="538" y="311"/>
                </a:cubicBezTo>
                <a:cubicBezTo>
                  <a:pt x="521" y="337"/>
                  <a:pt x="508" y="359"/>
                  <a:pt x="496" y="376"/>
                </a:cubicBezTo>
                <a:cubicBezTo>
                  <a:pt x="493" y="379"/>
                  <a:pt x="491" y="383"/>
                  <a:pt x="489" y="386"/>
                </a:cubicBezTo>
                <a:cubicBezTo>
                  <a:pt x="448" y="446"/>
                  <a:pt x="439" y="449"/>
                  <a:pt x="427" y="479"/>
                </a:cubicBezTo>
                <a:cubicBezTo>
                  <a:pt x="427" y="479"/>
                  <a:pt x="426" y="483"/>
                  <a:pt x="425" y="489"/>
                </a:cubicBezTo>
                <a:cubicBezTo>
                  <a:pt x="425" y="492"/>
                  <a:pt x="424" y="497"/>
                  <a:pt x="423" y="501"/>
                </a:cubicBezTo>
                <a:cubicBezTo>
                  <a:pt x="419" y="526"/>
                  <a:pt x="411" y="568"/>
                  <a:pt x="406" y="605"/>
                </a:cubicBezTo>
                <a:cubicBezTo>
                  <a:pt x="401" y="635"/>
                  <a:pt x="397" y="663"/>
                  <a:pt x="396" y="677"/>
                </a:cubicBezTo>
                <a:cubicBezTo>
                  <a:pt x="396" y="677"/>
                  <a:pt x="444" y="624"/>
                  <a:pt x="496" y="584"/>
                </a:cubicBezTo>
                <a:cubicBezTo>
                  <a:pt x="502" y="579"/>
                  <a:pt x="509" y="574"/>
                  <a:pt x="515" y="570"/>
                </a:cubicBezTo>
                <a:cubicBezTo>
                  <a:pt x="545" y="548"/>
                  <a:pt x="581" y="519"/>
                  <a:pt x="614" y="485"/>
                </a:cubicBezTo>
                <a:cubicBezTo>
                  <a:pt x="615" y="485"/>
                  <a:pt x="615" y="484"/>
                  <a:pt x="616" y="483"/>
                </a:cubicBezTo>
                <a:cubicBezTo>
                  <a:pt x="644" y="454"/>
                  <a:pt x="669" y="422"/>
                  <a:pt x="685" y="390"/>
                </a:cubicBezTo>
                <a:cubicBezTo>
                  <a:pt x="686" y="387"/>
                  <a:pt x="688" y="385"/>
                  <a:pt x="689" y="383"/>
                </a:cubicBezTo>
                <a:cubicBezTo>
                  <a:pt x="689" y="383"/>
                  <a:pt x="688" y="386"/>
                  <a:pt x="686" y="390"/>
                </a:cubicBezTo>
                <a:cubicBezTo>
                  <a:pt x="681" y="406"/>
                  <a:pt x="665" y="444"/>
                  <a:pt x="632" y="490"/>
                </a:cubicBezTo>
                <a:cubicBezTo>
                  <a:pt x="631" y="490"/>
                  <a:pt x="631" y="491"/>
                  <a:pt x="630" y="492"/>
                </a:cubicBezTo>
                <a:cubicBezTo>
                  <a:pt x="607" y="523"/>
                  <a:pt x="576" y="558"/>
                  <a:pt x="534" y="591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3" id="13"/>
          <p:cNvSpPr/>
          <p:nvPr/>
        </p:nvSpPr>
        <p:spPr>
          <a:xfrm>
            <a:off x="8247660" y="3288929"/>
            <a:ext cx="1218399" cy="1220707"/>
          </a:xfrm>
          <a:custGeom>
            <a:avLst/>
            <a:gdLst/>
            <a:ahLst/>
            <a:cxnLst/>
            <a:rect r="r" b="b" t="t" l="l"/>
            <a:pathLst>
              <a:path w="327" h="328" stroke="true" fill="norm" extrusionOk="true">
                <a:moveTo>
                  <a:pt x="323" y="198"/>
                </a:moveTo>
                <a:cubicBezTo>
                  <a:pt x="321" y="209"/>
                  <a:pt x="317" y="219"/>
                  <a:pt x="313" y="229"/>
                </a:cubicBezTo>
                <a:cubicBezTo>
                  <a:pt x="312" y="231"/>
                  <a:pt x="311" y="233"/>
                  <a:pt x="310" y="235"/>
                </a:cubicBezTo>
                <a:cubicBezTo>
                  <a:pt x="295" y="266"/>
                  <a:pt x="270" y="291"/>
                  <a:pt x="240" y="307"/>
                </a:cubicBezTo>
                <a:cubicBezTo>
                  <a:pt x="228" y="313"/>
                  <a:pt x="216" y="318"/>
                  <a:pt x="203" y="321"/>
                </a:cubicBezTo>
                <a:cubicBezTo>
                  <a:pt x="193" y="323"/>
                  <a:pt x="183" y="325"/>
                  <a:pt x="173" y="325"/>
                </a:cubicBezTo>
                <a:cubicBezTo>
                  <a:pt x="121" y="328"/>
                  <a:pt x="74" y="306"/>
                  <a:pt x="42" y="270"/>
                </a:cubicBezTo>
                <a:cubicBezTo>
                  <a:pt x="31" y="257"/>
                  <a:pt x="22" y="243"/>
                  <a:pt x="15" y="227"/>
                </a:cubicBezTo>
                <a:cubicBezTo>
                  <a:pt x="8" y="210"/>
                  <a:pt x="3" y="191"/>
                  <a:pt x="2" y="171"/>
                </a:cubicBezTo>
                <a:cubicBezTo>
                  <a:pt x="0" y="133"/>
                  <a:pt x="12" y="97"/>
                  <a:pt x="32" y="68"/>
                </a:cubicBezTo>
                <a:cubicBezTo>
                  <a:pt x="35" y="65"/>
                  <a:pt x="37" y="62"/>
                  <a:pt x="39" y="59"/>
                </a:cubicBezTo>
                <a:cubicBezTo>
                  <a:pt x="55" y="40"/>
                  <a:pt x="76" y="24"/>
                  <a:pt x="99" y="14"/>
                </a:cubicBezTo>
                <a:cubicBezTo>
                  <a:pt x="109" y="10"/>
                  <a:pt x="120" y="6"/>
                  <a:pt x="132" y="4"/>
                </a:cubicBezTo>
                <a:cubicBezTo>
                  <a:pt x="139" y="2"/>
                  <a:pt x="147" y="1"/>
                  <a:pt x="155" y="1"/>
                </a:cubicBezTo>
                <a:cubicBezTo>
                  <a:pt x="155" y="1"/>
                  <a:pt x="155" y="1"/>
                  <a:pt x="155" y="1"/>
                </a:cubicBezTo>
                <a:cubicBezTo>
                  <a:pt x="155" y="1"/>
                  <a:pt x="156" y="1"/>
                  <a:pt x="156" y="1"/>
                </a:cubicBezTo>
                <a:cubicBezTo>
                  <a:pt x="165" y="0"/>
                  <a:pt x="173" y="0"/>
                  <a:pt x="182" y="1"/>
                </a:cubicBezTo>
                <a:cubicBezTo>
                  <a:pt x="182" y="1"/>
                  <a:pt x="182" y="1"/>
                  <a:pt x="182" y="1"/>
                </a:cubicBezTo>
                <a:cubicBezTo>
                  <a:pt x="206" y="4"/>
                  <a:pt x="228" y="12"/>
                  <a:pt x="248" y="24"/>
                </a:cubicBezTo>
                <a:cubicBezTo>
                  <a:pt x="253" y="27"/>
                  <a:pt x="259" y="30"/>
                  <a:pt x="264" y="34"/>
                </a:cubicBezTo>
                <a:cubicBezTo>
                  <a:pt x="277" y="45"/>
                  <a:pt x="290" y="58"/>
                  <a:pt x="299" y="72"/>
                </a:cubicBezTo>
                <a:cubicBezTo>
                  <a:pt x="299" y="73"/>
                  <a:pt x="299" y="73"/>
                  <a:pt x="299" y="73"/>
                </a:cubicBezTo>
                <a:cubicBezTo>
                  <a:pt x="302" y="77"/>
                  <a:pt x="305" y="82"/>
                  <a:pt x="308" y="86"/>
                </a:cubicBezTo>
                <a:cubicBezTo>
                  <a:pt x="319" y="107"/>
                  <a:pt x="325" y="130"/>
                  <a:pt x="327" y="155"/>
                </a:cubicBezTo>
                <a:cubicBezTo>
                  <a:pt x="327" y="170"/>
                  <a:pt x="326" y="184"/>
                  <a:pt x="323" y="198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4" id="14"/>
          <p:cNvSpPr/>
          <p:nvPr/>
        </p:nvSpPr>
        <p:spPr>
          <a:xfrm>
            <a:off x="7774608" y="2682036"/>
            <a:ext cx="535357" cy="535357"/>
          </a:xfrm>
          <a:custGeom>
            <a:avLst/>
            <a:gdLst/>
            <a:ahLst/>
            <a:cxnLst/>
            <a:rect r="r" b="b" t="t" l="l"/>
            <a:pathLst>
              <a:path w="144" h="144" stroke="true" fill="norm" extrusionOk="true">
                <a:moveTo>
                  <a:pt x="142" y="69"/>
                </a:moveTo>
                <a:cubicBezTo>
                  <a:pt x="144" y="107"/>
                  <a:pt x="114" y="140"/>
                  <a:pt x="76" y="142"/>
                </a:cubicBezTo>
                <a:cubicBezTo>
                  <a:pt x="37" y="144"/>
                  <a:pt x="4" y="114"/>
                  <a:pt x="2" y="76"/>
                </a:cubicBezTo>
                <a:cubicBezTo>
                  <a:pt x="0" y="37"/>
                  <a:pt x="30" y="4"/>
                  <a:pt x="69" y="2"/>
                </a:cubicBezTo>
                <a:cubicBezTo>
                  <a:pt x="107" y="0"/>
                  <a:pt x="140" y="30"/>
                  <a:pt x="142" y="69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5" id="15"/>
          <p:cNvSpPr/>
          <p:nvPr/>
        </p:nvSpPr>
        <p:spPr>
          <a:xfrm>
            <a:off x="10416779" y="3325850"/>
            <a:ext cx="537665" cy="535357"/>
          </a:xfrm>
          <a:custGeom>
            <a:avLst/>
            <a:gdLst/>
            <a:ahLst/>
            <a:cxnLst/>
            <a:rect r="r" b="b" t="t" l="l"/>
            <a:pathLst>
              <a:path w="144" h="144" stroke="true" fill="norm" extrusionOk="true">
                <a:moveTo>
                  <a:pt x="142" y="69"/>
                </a:moveTo>
                <a:cubicBezTo>
                  <a:pt x="144" y="108"/>
                  <a:pt x="114" y="141"/>
                  <a:pt x="75" y="142"/>
                </a:cubicBezTo>
                <a:cubicBezTo>
                  <a:pt x="36" y="144"/>
                  <a:pt x="3" y="115"/>
                  <a:pt x="1" y="76"/>
                </a:cubicBezTo>
                <a:cubicBezTo>
                  <a:pt x="0" y="37"/>
                  <a:pt x="29" y="4"/>
                  <a:pt x="68" y="2"/>
                </a:cubicBezTo>
                <a:cubicBezTo>
                  <a:pt x="107" y="0"/>
                  <a:pt x="140" y="30"/>
                  <a:pt x="142" y="69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6" id="16"/>
          <p:cNvSpPr/>
          <p:nvPr/>
        </p:nvSpPr>
        <p:spPr>
          <a:xfrm>
            <a:off x="9029928" y="3575068"/>
            <a:ext cx="539972" cy="537665"/>
          </a:xfrm>
          <a:custGeom>
            <a:avLst/>
            <a:gdLst/>
            <a:ahLst/>
            <a:cxnLst/>
            <a:rect r="r" b="b" t="t" l="l"/>
            <a:pathLst>
              <a:path w="145" h="144" stroke="true" fill="norm" extrusionOk="true">
                <a:moveTo>
                  <a:pt x="143" y="68"/>
                </a:moveTo>
                <a:cubicBezTo>
                  <a:pt x="145" y="107"/>
                  <a:pt x="115" y="140"/>
                  <a:pt x="76" y="142"/>
                </a:cubicBezTo>
                <a:cubicBezTo>
                  <a:pt x="37" y="144"/>
                  <a:pt x="4" y="114"/>
                  <a:pt x="2" y="75"/>
                </a:cubicBezTo>
                <a:cubicBezTo>
                  <a:pt x="0" y="36"/>
                  <a:pt x="30" y="3"/>
                  <a:pt x="69" y="2"/>
                </a:cubicBezTo>
                <a:cubicBezTo>
                  <a:pt x="108" y="0"/>
                  <a:pt x="141" y="29"/>
                  <a:pt x="143" y="68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7" id="17"/>
          <p:cNvSpPr/>
          <p:nvPr/>
        </p:nvSpPr>
        <p:spPr>
          <a:xfrm>
            <a:off x="9050695" y="2017455"/>
            <a:ext cx="537665" cy="537665"/>
          </a:xfrm>
          <a:custGeom>
            <a:avLst/>
            <a:gdLst/>
            <a:ahLst/>
            <a:cxnLst/>
            <a:rect r="r" b="b" t="t" l="l"/>
            <a:pathLst>
              <a:path w="144" h="144" stroke="true" fill="norm" extrusionOk="true">
                <a:moveTo>
                  <a:pt x="143" y="68"/>
                </a:moveTo>
                <a:cubicBezTo>
                  <a:pt x="144" y="107"/>
                  <a:pt x="115" y="140"/>
                  <a:pt x="76" y="142"/>
                </a:cubicBezTo>
                <a:cubicBezTo>
                  <a:pt x="37" y="144"/>
                  <a:pt x="4" y="114"/>
                  <a:pt x="2" y="75"/>
                </a:cubicBezTo>
                <a:cubicBezTo>
                  <a:pt x="0" y="37"/>
                  <a:pt x="30" y="4"/>
                  <a:pt x="69" y="2"/>
                </a:cubicBezTo>
                <a:cubicBezTo>
                  <a:pt x="108" y="0"/>
                  <a:pt x="141" y="30"/>
                  <a:pt x="143" y="68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8" id="18"/>
          <p:cNvSpPr/>
          <p:nvPr/>
        </p:nvSpPr>
        <p:spPr>
          <a:xfrm>
            <a:off x="10428317" y="1775161"/>
            <a:ext cx="200760" cy="203066"/>
          </a:xfrm>
          <a:custGeom>
            <a:avLst/>
            <a:gdLst/>
            <a:ahLst/>
            <a:cxnLst/>
            <a:rect r="r" b="b" t="t" l="l"/>
            <a:pathLst>
              <a:path w="54" h="54" stroke="true" fill="norm" extrusionOk="true">
                <a:moveTo>
                  <a:pt x="53" y="25"/>
                </a:moveTo>
                <a:cubicBezTo>
                  <a:pt x="54" y="40"/>
                  <a:pt x="43" y="52"/>
                  <a:pt x="28" y="53"/>
                </a:cubicBezTo>
                <a:cubicBezTo>
                  <a:pt x="14" y="54"/>
                  <a:pt x="2" y="42"/>
                  <a:pt x="1" y="28"/>
                </a:cubicBezTo>
                <a:cubicBezTo>
                  <a:pt x="0" y="14"/>
                  <a:pt x="11" y="1"/>
                  <a:pt x="26" y="1"/>
                </a:cubicBezTo>
                <a:cubicBezTo>
                  <a:pt x="40" y="0"/>
                  <a:pt x="52" y="11"/>
                  <a:pt x="53" y="25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9" id="19"/>
          <p:cNvSpPr/>
          <p:nvPr/>
        </p:nvSpPr>
        <p:spPr>
          <a:xfrm>
            <a:off x="10633691" y="2151295"/>
            <a:ext cx="55382" cy="57690"/>
          </a:xfrm>
          <a:custGeom>
            <a:avLst/>
            <a:gdLst/>
            <a:ahLst/>
            <a:cxnLst/>
            <a:rect r="r" b="b" t="t" l="l"/>
            <a:pathLst>
              <a:path w="15" h="15" stroke="true" fill="norm" extrusionOk="true">
                <a:moveTo>
                  <a:pt x="15" y="7"/>
                </a:moveTo>
                <a:cubicBezTo>
                  <a:pt x="15" y="11"/>
                  <a:pt x="12" y="15"/>
                  <a:pt x="8" y="15"/>
                </a:cubicBezTo>
                <a:cubicBezTo>
                  <a:pt x="4" y="15"/>
                  <a:pt x="1" y="12"/>
                  <a:pt x="1" y="8"/>
                </a:cubicBezTo>
                <a:cubicBezTo>
                  <a:pt x="0" y="4"/>
                  <a:pt x="4" y="1"/>
                  <a:pt x="8" y="0"/>
                </a:cubicBezTo>
                <a:cubicBezTo>
                  <a:pt x="12" y="0"/>
                  <a:pt x="15" y="3"/>
                  <a:pt x="15" y="7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0" id="20"/>
          <p:cNvSpPr/>
          <p:nvPr/>
        </p:nvSpPr>
        <p:spPr>
          <a:xfrm>
            <a:off x="8277684" y="2642807"/>
            <a:ext cx="55382" cy="57690"/>
          </a:xfrm>
          <a:custGeom>
            <a:avLst/>
            <a:gdLst/>
            <a:ahLst/>
            <a:cxnLst/>
            <a:rect r="r" b="b" t="t" l="l"/>
            <a:pathLst>
              <a:path w="15" h="15" stroke="true" fill="norm" extrusionOk="true">
                <a:moveTo>
                  <a:pt x="14" y="7"/>
                </a:moveTo>
                <a:cubicBezTo>
                  <a:pt x="15" y="11"/>
                  <a:pt x="12" y="14"/>
                  <a:pt x="8" y="14"/>
                </a:cubicBezTo>
                <a:cubicBezTo>
                  <a:pt x="3" y="15"/>
                  <a:pt x="0" y="12"/>
                  <a:pt x="0" y="8"/>
                </a:cubicBezTo>
                <a:cubicBezTo>
                  <a:pt x="0" y="4"/>
                  <a:pt x="3" y="0"/>
                  <a:pt x="7" y="0"/>
                </a:cubicBezTo>
                <a:cubicBezTo>
                  <a:pt x="11" y="0"/>
                  <a:pt x="14" y="3"/>
                  <a:pt x="14" y="7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1" id="21"/>
          <p:cNvSpPr/>
          <p:nvPr/>
        </p:nvSpPr>
        <p:spPr>
          <a:xfrm>
            <a:off x="8547672" y="2518197"/>
            <a:ext cx="916111" cy="918413"/>
          </a:xfrm>
          <a:custGeom>
            <a:avLst/>
            <a:gdLst/>
            <a:ahLst/>
            <a:cxnLst/>
            <a:rect r="r" b="b" t="t" l="l"/>
            <a:pathLst>
              <a:path w="246" h="247" stroke="true" fill="norm" extrusionOk="true">
                <a:moveTo>
                  <a:pt x="243" y="118"/>
                </a:moveTo>
                <a:cubicBezTo>
                  <a:pt x="246" y="184"/>
                  <a:pt x="195" y="240"/>
                  <a:pt x="129" y="243"/>
                </a:cubicBezTo>
                <a:cubicBezTo>
                  <a:pt x="63" y="247"/>
                  <a:pt x="7" y="196"/>
                  <a:pt x="3" y="130"/>
                </a:cubicBezTo>
                <a:cubicBezTo>
                  <a:pt x="0" y="63"/>
                  <a:pt x="51" y="7"/>
                  <a:pt x="117" y="4"/>
                </a:cubicBezTo>
                <a:cubicBezTo>
                  <a:pt x="183" y="0"/>
                  <a:pt x="240" y="51"/>
                  <a:pt x="243" y="118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2" id="22"/>
          <p:cNvSpPr/>
          <p:nvPr/>
        </p:nvSpPr>
        <p:spPr>
          <a:xfrm>
            <a:off x="9530702" y="3076628"/>
            <a:ext cx="768426" cy="766113"/>
          </a:xfrm>
          <a:custGeom>
            <a:avLst/>
            <a:gdLst/>
            <a:ahLst/>
            <a:cxnLst/>
            <a:rect r="r" b="b" t="t" l="l"/>
            <a:pathLst>
              <a:path w="206" h="206" stroke="true" fill="norm" extrusionOk="true">
                <a:moveTo>
                  <a:pt x="204" y="98"/>
                </a:moveTo>
                <a:cubicBezTo>
                  <a:pt x="206" y="153"/>
                  <a:pt x="164" y="200"/>
                  <a:pt x="108" y="203"/>
                </a:cubicBezTo>
                <a:cubicBezTo>
                  <a:pt x="53" y="206"/>
                  <a:pt x="6" y="163"/>
                  <a:pt x="3" y="108"/>
                </a:cubicBezTo>
                <a:cubicBezTo>
                  <a:pt x="0" y="52"/>
                  <a:pt x="43" y="5"/>
                  <a:pt x="98" y="3"/>
                </a:cubicBezTo>
                <a:cubicBezTo>
                  <a:pt x="154" y="0"/>
                  <a:pt x="201" y="42"/>
                  <a:pt x="204" y="98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3" id="23"/>
          <p:cNvSpPr/>
          <p:nvPr/>
        </p:nvSpPr>
        <p:spPr>
          <a:xfrm>
            <a:off x="9325298" y="1800544"/>
            <a:ext cx="745346" cy="740732"/>
          </a:xfrm>
          <a:custGeom>
            <a:avLst/>
            <a:gdLst/>
            <a:ahLst/>
            <a:cxnLst/>
            <a:rect r="r" b="b" t="t" l="l"/>
            <a:pathLst>
              <a:path w="200" h="199" stroke="true" fill="norm" extrusionOk="true">
                <a:moveTo>
                  <a:pt x="197" y="95"/>
                </a:moveTo>
                <a:cubicBezTo>
                  <a:pt x="200" y="148"/>
                  <a:pt x="158" y="194"/>
                  <a:pt x="105" y="197"/>
                </a:cubicBezTo>
                <a:cubicBezTo>
                  <a:pt x="51" y="199"/>
                  <a:pt x="6" y="158"/>
                  <a:pt x="3" y="105"/>
                </a:cubicBezTo>
                <a:cubicBezTo>
                  <a:pt x="0" y="51"/>
                  <a:pt x="42" y="5"/>
                  <a:pt x="95" y="3"/>
                </a:cubicBezTo>
                <a:cubicBezTo>
                  <a:pt x="149" y="0"/>
                  <a:pt x="194" y="41"/>
                  <a:pt x="197" y="95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4" id="24"/>
          <p:cNvSpPr/>
          <p:nvPr/>
        </p:nvSpPr>
        <p:spPr>
          <a:xfrm>
            <a:off x="10259864" y="2268982"/>
            <a:ext cx="256141" cy="258448"/>
          </a:xfrm>
          <a:custGeom>
            <a:avLst/>
            <a:gdLst/>
            <a:ahLst/>
            <a:cxnLst/>
            <a:rect r="r" b="b" t="t" l="l"/>
            <a:pathLst>
              <a:path w="69" h="69" stroke="true" fill="norm" extrusionOk="true">
                <a:moveTo>
                  <a:pt x="68" y="33"/>
                </a:moveTo>
                <a:cubicBezTo>
                  <a:pt x="69" y="52"/>
                  <a:pt x="54" y="67"/>
                  <a:pt x="36" y="68"/>
                </a:cubicBezTo>
                <a:cubicBezTo>
                  <a:pt x="17" y="69"/>
                  <a:pt x="1" y="55"/>
                  <a:pt x="0" y="36"/>
                </a:cubicBezTo>
                <a:cubicBezTo>
                  <a:pt x="0" y="18"/>
                  <a:pt x="14" y="2"/>
                  <a:pt x="32" y="1"/>
                </a:cubicBezTo>
                <a:cubicBezTo>
                  <a:pt x="51" y="0"/>
                  <a:pt x="67" y="14"/>
                  <a:pt x="68" y="33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5" id="25"/>
          <p:cNvSpPr/>
          <p:nvPr/>
        </p:nvSpPr>
        <p:spPr>
          <a:xfrm>
            <a:off x="7979982" y="1975919"/>
            <a:ext cx="235373" cy="237681"/>
          </a:xfrm>
          <a:custGeom>
            <a:avLst/>
            <a:gdLst/>
            <a:ahLst/>
            <a:cxnLst/>
            <a:rect r="r" b="b" t="t" l="l"/>
            <a:pathLst>
              <a:path w="63" h="64" stroke="true" fill="norm" extrusionOk="true">
                <a:moveTo>
                  <a:pt x="62" y="30"/>
                </a:moveTo>
                <a:cubicBezTo>
                  <a:pt x="63" y="47"/>
                  <a:pt x="50" y="62"/>
                  <a:pt x="33" y="63"/>
                </a:cubicBezTo>
                <a:cubicBezTo>
                  <a:pt x="16" y="64"/>
                  <a:pt x="1" y="51"/>
                  <a:pt x="1" y="34"/>
                </a:cubicBezTo>
                <a:cubicBezTo>
                  <a:pt x="0" y="16"/>
                  <a:pt x="13" y="2"/>
                  <a:pt x="30" y="1"/>
                </a:cubicBezTo>
                <a:cubicBezTo>
                  <a:pt x="47" y="0"/>
                  <a:pt x="62" y="13"/>
                  <a:pt x="62" y="30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6" id="26"/>
          <p:cNvSpPr/>
          <p:nvPr/>
        </p:nvSpPr>
        <p:spPr>
          <a:xfrm>
            <a:off x="9858346" y="1445178"/>
            <a:ext cx="237681" cy="239987"/>
          </a:xfrm>
          <a:custGeom>
            <a:avLst/>
            <a:gdLst/>
            <a:ahLst/>
            <a:cxnLst/>
            <a:rect r="r" b="b" t="t" l="l"/>
            <a:pathLst>
              <a:path w="64" h="64" stroke="true" fill="norm" extrusionOk="true">
                <a:moveTo>
                  <a:pt x="63" y="31"/>
                </a:moveTo>
                <a:cubicBezTo>
                  <a:pt x="64" y="48"/>
                  <a:pt x="50" y="62"/>
                  <a:pt x="33" y="63"/>
                </a:cubicBezTo>
                <a:cubicBezTo>
                  <a:pt x="16" y="64"/>
                  <a:pt x="2" y="51"/>
                  <a:pt x="1" y="34"/>
                </a:cubicBezTo>
                <a:cubicBezTo>
                  <a:pt x="0" y="17"/>
                  <a:pt x="13" y="2"/>
                  <a:pt x="30" y="1"/>
                </a:cubicBezTo>
                <a:cubicBezTo>
                  <a:pt x="47" y="0"/>
                  <a:pt x="62" y="13"/>
                  <a:pt x="63" y="31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7" id="27"/>
          <p:cNvSpPr/>
          <p:nvPr/>
        </p:nvSpPr>
        <p:spPr>
          <a:xfrm>
            <a:off x="10162946" y="2439742"/>
            <a:ext cx="55382" cy="57690"/>
          </a:xfrm>
          <a:custGeom>
            <a:avLst/>
            <a:gdLst/>
            <a:ahLst/>
            <a:cxnLst/>
            <a:rect r="r" b="b" t="t" l="l"/>
            <a:pathLst>
              <a:path w="15" h="15" stroke="true" fill="norm" extrusionOk="true">
                <a:moveTo>
                  <a:pt x="15" y="7"/>
                </a:moveTo>
                <a:cubicBezTo>
                  <a:pt x="15" y="11"/>
                  <a:pt x="12" y="15"/>
                  <a:pt x="8" y="15"/>
                </a:cubicBezTo>
                <a:cubicBezTo>
                  <a:pt x="4" y="15"/>
                  <a:pt x="0" y="12"/>
                  <a:pt x="0" y="8"/>
                </a:cubicBezTo>
                <a:cubicBezTo>
                  <a:pt x="0" y="4"/>
                  <a:pt x="3" y="1"/>
                  <a:pt x="7" y="0"/>
                </a:cubicBezTo>
                <a:cubicBezTo>
                  <a:pt x="11" y="0"/>
                  <a:pt x="14" y="3"/>
                  <a:pt x="15" y="7"/>
                </a:cubicBezTo>
                <a:close/>
              </a:path>
            </a:pathLst>
          </a:custGeom>
          <a:solidFill>
            <a:schemeClr val="accent1"/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8" id="28"/>
          <p:cNvSpPr/>
          <p:nvPr/>
        </p:nvSpPr>
        <p:spPr>
          <a:xfrm>
            <a:off x="10649844" y="3171242"/>
            <a:ext cx="55382" cy="55382"/>
          </a:xfrm>
          <a:custGeom>
            <a:avLst/>
            <a:gdLst/>
            <a:ahLst/>
            <a:cxnLst/>
            <a:rect r="r" b="b" t="t" l="l"/>
            <a:pathLst>
              <a:path w="15" h="15" stroke="true" fill="norm" extrusionOk="true">
                <a:moveTo>
                  <a:pt x="14" y="7"/>
                </a:moveTo>
                <a:cubicBezTo>
                  <a:pt x="15" y="11"/>
                  <a:pt x="12" y="14"/>
                  <a:pt x="8" y="14"/>
                </a:cubicBezTo>
                <a:cubicBezTo>
                  <a:pt x="3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11" y="0"/>
                  <a:pt x="14" y="3"/>
                  <a:pt x="14" y="7"/>
                </a:cubicBezTo>
                <a:close/>
              </a:path>
            </a:pathLst>
          </a:custGeom>
          <a:solidFill>
            <a:schemeClr val="accent1"/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29" id="29"/>
          <p:cNvSpPr/>
          <p:nvPr/>
        </p:nvSpPr>
        <p:spPr>
          <a:xfrm>
            <a:off x="8856860" y="2195140"/>
            <a:ext cx="55382" cy="55382"/>
          </a:xfrm>
          <a:custGeom>
            <a:avLst/>
            <a:gdLst/>
            <a:ahLst/>
            <a:cxnLst/>
            <a:rect r="r" b="b" t="t" l="l"/>
            <a:pathLst>
              <a:path w="15" h="15" stroke="true" fill="norm" extrusionOk="true">
                <a:moveTo>
                  <a:pt x="15" y="7"/>
                </a:moveTo>
                <a:cubicBezTo>
                  <a:pt x="15" y="11"/>
                  <a:pt x="12" y="15"/>
                  <a:pt x="8" y="15"/>
                </a:cubicBezTo>
                <a:cubicBezTo>
                  <a:pt x="4" y="15"/>
                  <a:pt x="0" y="12"/>
                  <a:pt x="0" y="8"/>
                </a:cubicBezTo>
                <a:cubicBezTo>
                  <a:pt x="0" y="4"/>
                  <a:pt x="3" y="1"/>
                  <a:pt x="7" y="1"/>
                </a:cubicBezTo>
                <a:cubicBezTo>
                  <a:pt x="11" y="0"/>
                  <a:pt x="15" y="3"/>
                  <a:pt x="15" y="7"/>
                </a:cubicBezTo>
                <a:close/>
              </a:path>
            </a:pathLst>
          </a:custGeom>
          <a:solidFill>
            <a:schemeClr val="accent1"/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30" id="30"/>
          <p:cNvSpPr/>
          <p:nvPr/>
        </p:nvSpPr>
        <p:spPr>
          <a:xfrm>
            <a:off x="8519954" y="1389796"/>
            <a:ext cx="57690" cy="55382"/>
          </a:xfrm>
          <a:custGeom>
            <a:avLst/>
            <a:gdLst/>
            <a:ahLst/>
            <a:cxnLst/>
            <a:rect r="r" b="b" t="t" l="l"/>
            <a:pathLst>
              <a:path w="15" h="15" stroke="true" fill="norm" extrusionOk="true">
                <a:moveTo>
                  <a:pt x="15" y="7"/>
                </a:moveTo>
                <a:cubicBezTo>
                  <a:pt x="15" y="11"/>
                  <a:pt x="12" y="14"/>
                  <a:pt x="8" y="14"/>
                </a:cubicBezTo>
                <a:cubicBezTo>
                  <a:pt x="4" y="15"/>
                  <a:pt x="1" y="12"/>
                  <a:pt x="1" y="8"/>
                </a:cubicBezTo>
                <a:cubicBezTo>
                  <a:pt x="0" y="3"/>
                  <a:pt x="4" y="0"/>
                  <a:pt x="8" y="0"/>
                </a:cubicBezTo>
                <a:cubicBezTo>
                  <a:pt x="12" y="0"/>
                  <a:pt x="15" y="3"/>
                  <a:pt x="15" y="7"/>
                </a:cubicBezTo>
                <a:close/>
              </a:path>
            </a:pathLst>
          </a:custGeom>
          <a:solidFill>
            <a:schemeClr val="accent1"/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31" id="31"/>
          <p:cNvSpPr/>
          <p:nvPr/>
        </p:nvSpPr>
        <p:spPr>
          <a:xfrm>
            <a:off x="8316887" y="3178166"/>
            <a:ext cx="55382" cy="55382"/>
          </a:xfrm>
          <a:custGeom>
            <a:avLst/>
            <a:gdLst/>
            <a:ahLst/>
            <a:cxnLst/>
            <a:rect r="r" b="b" t="t" l="l"/>
            <a:pathLst>
              <a:path w="15" h="15" stroke="true" fill="norm" extrusionOk="true">
                <a:moveTo>
                  <a:pt x="15" y="7"/>
                </a:moveTo>
                <a:cubicBezTo>
                  <a:pt x="15" y="11"/>
                  <a:pt x="12" y="14"/>
                  <a:pt x="8" y="15"/>
                </a:cubicBezTo>
                <a:cubicBezTo>
                  <a:pt x="4" y="15"/>
                  <a:pt x="0" y="12"/>
                  <a:pt x="0" y="8"/>
                </a:cubicBezTo>
                <a:cubicBezTo>
                  <a:pt x="0" y="4"/>
                  <a:pt x="3" y="0"/>
                  <a:pt x="7" y="0"/>
                </a:cubicBezTo>
                <a:cubicBezTo>
                  <a:pt x="11" y="0"/>
                  <a:pt x="15" y="3"/>
                  <a:pt x="15" y="7"/>
                </a:cubicBezTo>
                <a:close/>
              </a:path>
            </a:pathLst>
          </a:custGeom>
          <a:solidFill>
            <a:schemeClr val="accent1"/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32" id="32"/>
          <p:cNvSpPr/>
          <p:nvPr/>
        </p:nvSpPr>
        <p:spPr>
          <a:xfrm>
            <a:off x="8409191" y="2354362"/>
            <a:ext cx="341521" cy="346136"/>
          </a:xfrm>
          <a:custGeom>
            <a:avLst/>
            <a:gdLst/>
            <a:ahLst/>
            <a:cxnLst/>
            <a:rect r="r" b="b" t="t" l="l"/>
            <a:pathLst>
              <a:path w="92" h="93" stroke="true" fill="norm" extrusionOk="true">
                <a:moveTo>
                  <a:pt x="91" y="44"/>
                </a:moveTo>
                <a:cubicBezTo>
                  <a:pt x="92" y="69"/>
                  <a:pt x="73" y="90"/>
                  <a:pt x="48" y="91"/>
                </a:cubicBezTo>
                <a:cubicBezTo>
                  <a:pt x="23" y="93"/>
                  <a:pt x="2" y="73"/>
                  <a:pt x="1" y="49"/>
                </a:cubicBezTo>
                <a:cubicBezTo>
                  <a:pt x="0" y="24"/>
                  <a:pt x="19" y="3"/>
                  <a:pt x="44" y="1"/>
                </a:cubicBezTo>
                <a:cubicBezTo>
                  <a:pt x="69" y="0"/>
                  <a:pt x="90" y="19"/>
                  <a:pt x="91" y="44"/>
                </a:cubicBezTo>
                <a:close/>
              </a:path>
            </a:pathLst>
          </a:custGeom>
          <a:solidFill>
            <a:schemeClr val="accent1"/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33" id="33"/>
          <p:cNvSpPr/>
          <p:nvPr/>
        </p:nvSpPr>
        <p:spPr>
          <a:xfrm>
            <a:off x="10340629" y="2772033"/>
            <a:ext cx="346136" cy="346136"/>
          </a:xfrm>
          <a:custGeom>
            <a:avLst/>
            <a:gdLst/>
            <a:ahLst/>
            <a:cxnLst/>
            <a:rect r="r" b="b" t="t" l="l"/>
            <a:pathLst>
              <a:path w="93" h="93" stroke="true" fill="norm" extrusionOk="true">
                <a:moveTo>
                  <a:pt x="92" y="44"/>
                </a:moveTo>
                <a:cubicBezTo>
                  <a:pt x="93" y="69"/>
                  <a:pt x="74" y="90"/>
                  <a:pt x="49" y="91"/>
                </a:cubicBezTo>
                <a:cubicBezTo>
                  <a:pt x="24" y="93"/>
                  <a:pt x="3" y="74"/>
                  <a:pt x="2" y="49"/>
                </a:cubicBezTo>
                <a:cubicBezTo>
                  <a:pt x="0" y="24"/>
                  <a:pt x="19" y="3"/>
                  <a:pt x="44" y="1"/>
                </a:cubicBezTo>
                <a:cubicBezTo>
                  <a:pt x="69" y="0"/>
                  <a:pt x="90" y="19"/>
                  <a:pt x="92" y="44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34" id="34"/>
          <p:cNvSpPr/>
          <p:nvPr/>
        </p:nvSpPr>
        <p:spPr>
          <a:xfrm>
            <a:off x="8626102" y="1223651"/>
            <a:ext cx="978411" cy="978410"/>
          </a:xfrm>
          <a:prstGeom prst="ellipse">
            <a:avLst/>
          </a:prstGeom>
          <a:solidFill>
            <a:schemeClr val="accent1"/>
          </a:solidFill>
          <a:ln cap="flat">
            <a:prstDash val="solid"/>
          </a:ln>
        </p:spPr>
        <p:txBody>
          <a:bodyPr vert="horz" anchor="ctr" wrap="square" tIns="45720" lIns="91440" bIns="45720" rIns="91440">
            <a:normAutofit/>
          </a:bodyPr>
          <a:p>
            <a:pPr algn="ctr" marL="0"/>
          </a:p>
        </p:txBody>
      </p:sp>
      <p:cxnSp>
        <p:nvCxnSpPr>
          <p:cNvPr name="Connector 35" id="35"/>
          <p:cNvCxnSpPr/>
          <p:nvPr/>
        </p:nvCxnSpPr>
        <p:spPr>
          <a:xfrm>
            <a:off x="8440033" y="3773427"/>
            <a:ext cx="1142924" cy="414214"/>
          </a:xfrm>
          <a:prstGeom prst="line">
            <a:avLst/>
          </a:prstGeom>
          <a:ln w="57150" cap="flat" cmpd="sng">
            <a:solidFill>
              <a:schemeClr val="accent1"/>
            </a:solidFill>
            <a:prstDash val="solid"/>
          </a:ln>
        </p:spPr>
      </p:cxnSp>
      <p:cxnSp>
        <p:nvCxnSpPr>
          <p:cNvPr name="Connector 36" id="36"/>
          <p:cNvCxnSpPr/>
          <p:nvPr/>
        </p:nvCxnSpPr>
        <p:spPr>
          <a:xfrm flipV="true">
            <a:off x="9598298" y="3903828"/>
            <a:ext cx="1020194" cy="276143"/>
          </a:xfrm>
          <a:prstGeom prst="line">
            <a:avLst/>
          </a:prstGeom>
          <a:ln w="57150" cap="flat" cmpd="sng">
            <a:solidFill>
              <a:schemeClr val="accent1"/>
            </a:solidFill>
            <a:prstDash val="solid"/>
          </a:ln>
        </p:spPr>
      </p:cxnSp>
      <p:sp>
        <p:nvSpPr>
          <p:cNvPr name="Freeform 37" id="37"/>
          <p:cNvSpPr/>
          <p:nvPr/>
        </p:nvSpPr>
        <p:spPr>
          <a:xfrm>
            <a:off x="8760176" y="3283162"/>
            <a:ext cx="1169940" cy="1169941"/>
          </a:xfrm>
          <a:custGeom>
            <a:avLst/>
            <a:gdLst/>
            <a:ahLst/>
            <a:cxnLst/>
            <a:rect r="r" b="b" t="t" l="l"/>
            <a:pathLst>
              <a:path w="314" h="314" stroke="true" fill="norm" extrusionOk="true">
                <a:moveTo>
                  <a:pt x="310" y="150"/>
                </a:moveTo>
                <a:cubicBezTo>
                  <a:pt x="314" y="234"/>
                  <a:pt x="249" y="306"/>
                  <a:pt x="165" y="310"/>
                </a:cubicBezTo>
                <a:cubicBezTo>
                  <a:pt x="80" y="314"/>
                  <a:pt x="9" y="249"/>
                  <a:pt x="4" y="165"/>
                </a:cubicBezTo>
                <a:cubicBezTo>
                  <a:pt x="0" y="80"/>
                  <a:pt x="65" y="9"/>
                  <a:pt x="149" y="4"/>
                </a:cubicBezTo>
                <a:cubicBezTo>
                  <a:pt x="234" y="0"/>
                  <a:pt x="306" y="65"/>
                  <a:pt x="310" y="15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38" id="38"/>
          <p:cNvSpPr/>
          <p:nvPr/>
        </p:nvSpPr>
        <p:spPr>
          <a:xfrm>
            <a:off x="8409190" y="2421283"/>
            <a:ext cx="953029" cy="948413"/>
          </a:xfrm>
          <a:custGeom>
            <a:avLst/>
            <a:gdLst/>
            <a:ahLst/>
            <a:cxnLst/>
            <a:rect r="r" b="b" t="t" l="l"/>
            <a:pathLst>
              <a:path w="256" h="255" stroke="true" fill="norm" extrusionOk="true">
                <a:moveTo>
                  <a:pt x="252" y="121"/>
                </a:moveTo>
                <a:cubicBezTo>
                  <a:pt x="256" y="190"/>
                  <a:pt x="203" y="248"/>
                  <a:pt x="134" y="252"/>
                </a:cubicBezTo>
                <a:cubicBezTo>
                  <a:pt x="65" y="255"/>
                  <a:pt x="7" y="202"/>
                  <a:pt x="4" y="133"/>
                </a:cubicBezTo>
                <a:cubicBezTo>
                  <a:pt x="0" y="65"/>
                  <a:pt x="53" y="6"/>
                  <a:pt x="122" y="3"/>
                </a:cubicBezTo>
                <a:cubicBezTo>
                  <a:pt x="190" y="0"/>
                  <a:pt x="249" y="52"/>
                  <a:pt x="252" y="121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39" id="39"/>
          <p:cNvSpPr/>
          <p:nvPr/>
        </p:nvSpPr>
        <p:spPr>
          <a:xfrm>
            <a:off x="8289196" y="1851311"/>
            <a:ext cx="1169940" cy="1169941"/>
          </a:xfrm>
          <a:custGeom>
            <a:avLst/>
            <a:gdLst/>
            <a:ahLst/>
            <a:cxnLst/>
            <a:rect r="r" b="b" t="t" l="l"/>
            <a:pathLst>
              <a:path w="314" h="314" stroke="true" fill="norm" extrusionOk="true">
                <a:moveTo>
                  <a:pt x="310" y="150"/>
                </a:moveTo>
                <a:cubicBezTo>
                  <a:pt x="314" y="234"/>
                  <a:pt x="249" y="306"/>
                  <a:pt x="164" y="310"/>
                </a:cubicBezTo>
                <a:cubicBezTo>
                  <a:pt x="80" y="314"/>
                  <a:pt x="8" y="249"/>
                  <a:pt x="4" y="165"/>
                </a:cubicBezTo>
                <a:cubicBezTo>
                  <a:pt x="0" y="80"/>
                  <a:pt x="65" y="9"/>
                  <a:pt x="149" y="4"/>
                </a:cubicBezTo>
                <a:cubicBezTo>
                  <a:pt x="234" y="0"/>
                  <a:pt x="305" y="65"/>
                  <a:pt x="310" y="150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40" id="40"/>
          <p:cNvSpPr/>
          <p:nvPr/>
        </p:nvSpPr>
        <p:spPr>
          <a:xfrm>
            <a:off x="9726814" y="2633579"/>
            <a:ext cx="856111" cy="856111"/>
          </a:xfrm>
          <a:custGeom>
            <a:avLst/>
            <a:gdLst/>
            <a:ahLst/>
            <a:cxnLst/>
            <a:rect r="r" b="b" t="t" l="l"/>
            <a:pathLst>
              <a:path w="230" h="230" stroke="true" fill="norm" extrusionOk="true">
                <a:moveTo>
                  <a:pt x="227" y="109"/>
                </a:moveTo>
                <a:cubicBezTo>
                  <a:pt x="230" y="171"/>
                  <a:pt x="182" y="224"/>
                  <a:pt x="121" y="227"/>
                </a:cubicBezTo>
                <a:cubicBezTo>
                  <a:pt x="59" y="230"/>
                  <a:pt x="6" y="182"/>
                  <a:pt x="3" y="120"/>
                </a:cubicBezTo>
                <a:cubicBezTo>
                  <a:pt x="0" y="59"/>
                  <a:pt x="48" y="6"/>
                  <a:pt x="109" y="3"/>
                </a:cubicBezTo>
                <a:cubicBezTo>
                  <a:pt x="171" y="0"/>
                  <a:pt x="224" y="48"/>
                  <a:pt x="227" y="109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41" id="41"/>
          <p:cNvSpPr/>
          <p:nvPr/>
        </p:nvSpPr>
        <p:spPr>
          <a:xfrm>
            <a:off x="8983777" y="2174371"/>
            <a:ext cx="1220707" cy="1220707"/>
          </a:xfrm>
          <a:custGeom>
            <a:avLst/>
            <a:gdLst/>
            <a:ahLst/>
            <a:cxnLst/>
            <a:rect r="r" b="b" t="t" l="l"/>
            <a:pathLst>
              <a:path w="328" h="328" stroke="true" fill="norm" extrusionOk="true">
                <a:moveTo>
                  <a:pt x="323" y="156"/>
                </a:moveTo>
                <a:cubicBezTo>
                  <a:pt x="328" y="244"/>
                  <a:pt x="260" y="319"/>
                  <a:pt x="172" y="323"/>
                </a:cubicBezTo>
                <a:cubicBezTo>
                  <a:pt x="84" y="328"/>
                  <a:pt x="9" y="260"/>
                  <a:pt x="4" y="172"/>
                </a:cubicBezTo>
                <a:cubicBezTo>
                  <a:pt x="0" y="84"/>
                  <a:pt x="68" y="9"/>
                  <a:pt x="156" y="4"/>
                </a:cubicBezTo>
                <a:cubicBezTo>
                  <a:pt x="244" y="0"/>
                  <a:pt x="319" y="68"/>
                  <a:pt x="323" y="156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42" id="42"/>
          <p:cNvSpPr/>
          <p:nvPr/>
        </p:nvSpPr>
        <p:spPr>
          <a:xfrm>
            <a:off x="10241403" y="3547377"/>
            <a:ext cx="722271" cy="717656"/>
          </a:xfrm>
          <a:custGeom>
            <a:avLst/>
            <a:gdLst/>
            <a:ahLst/>
            <a:cxnLst/>
            <a:rect r="r" b="b" t="t" l="l"/>
            <a:pathLst>
              <a:path w="194" h="193" stroke="true" fill="norm" extrusionOk="true">
                <a:moveTo>
                  <a:pt x="192" y="93"/>
                </a:moveTo>
                <a:cubicBezTo>
                  <a:pt x="194" y="145"/>
                  <a:pt x="153" y="190"/>
                  <a:pt x="101" y="192"/>
                </a:cubicBezTo>
                <a:cubicBezTo>
                  <a:pt x="84" y="193"/>
                  <a:pt x="69" y="190"/>
                  <a:pt x="55" y="183"/>
                </a:cubicBezTo>
                <a:cubicBezTo>
                  <a:pt x="50" y="181"/>
                  <a:pt x="45" y="178"/>
                  <a:pt x="40" y="174"/>
                </a:cubicBezTo>
                <a:cubicBezTo>
                  <a:pt x="25" y="163"/>
                  <a:pt x="12" y="147"/>
                  <a:pt x="6" y="127"/>
                </a:cubicBezTo>
                <a:cubicBezTo>
                  <a:pt x="4" y="122"/>
                  <a:pt x="2" y="115"/>
                  <a:pt x="1" y="109"/>
                </a:cubicBezTo>
                <a:cubicBezTo>
                  <a:pt x="1" y="106"/>
                  <a:pt x="1" y="104"/>
                  <a:pt x="1" y="101"/>
                </a:cubicBezTo>
                <a:cubicBezTo>
                  <a:pt x="0" y="79"/>
                  <a:pt x="6" y="59"/>
                  <a:pt x="18" y="43"/>
                </a:cubicBezTo>
                <a:cubicBezTo>
                  <a:pt x="26" y="31"/>
                  <a:pt x="36" y="21"/>
                  <a:pt x="48" y="14"/>
                </a:cubicBezTo>
                <a:cubicBezTo>
                  <a:pt x="61" y="6"/>
                  <a:pt x="76" y="2"/>
                  <a:pt x="92" y="1"/>
                </a:cubicBezTo>
                <a:cubicBezTo>
                  <a:pt x="129" y="0"/>
                  <a:pt x="161" y="19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87" y="61"/>
                  <a:pt x="191" y="76"/>
                  <a:pt x="192" y="93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43" id="43"/>
          <p:cNvSpPr/>
          <p:nvPr/>
        </p:nvSpPr>
        <p:spPr>
          <a:xfrm>
            <a:off x="8026134" y="3328158"/>
            <a:ext cx="869955" cy="869956"/>
          </a:xfrm>
          <a:custGeom>
            <a:avLst/>
            <a:gdLst/>
            <a:ahLst/>
            <a:cxnLst/>
            <a:rect r="r" b="b" t="t" l="l"/>
            <a:pathLst>
              <a:path w="234" h="234" stroke="true" fill="norm" extrusionOk="true">
                <a:moveTo>
                  <a:pt x="232" y="112"/>
                </a:moveTo>
                <a:cubicBezTo>
                  <a:pt x="234" y="175"/>
                  <a:pt x="185" y="229"/>
                  <a:pt x="122" y="232"/>
                </a:cubicBezTo>
                <a:cubicBezTo>
                  <a:pt x="59" y="234"/>
                  <a:pt x="6" y="185"/>
                  <a:pt x="3" y="122"/>
                </a:cubicBezTo>
                <a:cubicBezTo>
                  <a:pt x="0" y="59"/>
                  <a:pt x="49" y="6"/>
                  <a:pt x="112" y="3"/>
                </a:cubicBezTo>
                <a:cubicBezTo>
                  <a:pt x="176" y="0"/>
                  <a:pt x="229" y="49"/>
                  <a:pt x="232" y="112"/>
                </a:cubicBezTo>
                <a:close/>
              </a:path>
            </a:pathLst>
          </a:custGeom>
          <a:solidFill>
            <a:schemeClr val="accent1"/>
          </a:solidFill>
          <a:ln cap="flat">
            <a:prstDash val="solid"/>
          </a:ln>
        </p:spPr>
        <p:txBody>
          <a:bodyPr vert="horz" anchor="ctr" wrap="none" tIns="0" lIns="0" bIns="0" rIns="0">
            <a:normAutofit/>
          </a:bodyPr>
          <a:p>
            <a:pPr algn="ctr" marL="0"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健康影响评估</a:t>
            </a:r>
          </a:p>
        </p:txBody>
      </p:sp>
      <p:sp>
        <p:nvSpPr>
          <p:cNvPr name="AutoShape 3" id="3"/>
          <p:cNvSpPr/>
          <p:nvPr/>
        </p:nvSpPr>
        <p:spPr>
          <a:xfrm>
            <a:off x="5326097" y="1617020"/>
            <a:ext cx="6205503" cy="1141212"/>
          </a:xfrm>
          <a:prstGeom prst="roundRect">
            <a:avLst>
              <a:gd name="adj" fmla="val 10000"/>
            </a:avLst>
          </a:prstGeom>
          <a:solidFill>
            <a:srgbClr val="778495">
              <a:alpha val="15000"/>
            </a:srgb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燃料使用直接关系到室内空气质量。使用传统燃料时，会释放出有害气体，对家庭成员的健康造成威胁，尤其是儿童和老年人。</a:t>
            </a:r>
          </a:p>
        </p:txBody>
      </p:sp>
      <p:sp>
        <p:nvSpPr>
          <p:cNvPr name="AutoShape 4" id="4"/>
          <p:cNvSpPr/>
          <p:nvPr/>
        </p:nvSpPr>
        <p:spPr>
          <a:xfrm>
            <a:off x="5326097" y="3401014"/>
            <a:ext cx="6205503" cy="1141212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cap="flat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长期接触燃料燃烧产生的污染物可能导致呼吸道疾病、心血管问题等疾病，提升健康风险。因此，关注使用的燃料类型至关重要。</a:t>
            </a:r>
          </a:p>
        </p:txBody>
      </p:sp>
      <p:sp>
        <p:nvSpPr>
          <p:cNvPr name="AutoShape 5" id="5"/>
          <p:cNvSpPr/>
          <p:nvPr/>
        </p:nvSpPr>
        <p:spPr>
          <a:xfrm>
            <a:off x="5345129" y="5094488"/>
            <a:ext cx="6205503" cy="1141212"/>
          </a:xfrm>
          <a:prstGeom prst="roundRect">
            <a:avLst>
              <a:gd name="adj" fmla="val 10000"/>
            </a:avLst>
          </a:prstGeom>
          <a:solidFill>
            <a:srgbClr val="778495">
              <a:alpha val="15000"/>
            </a:srgbClr>
          </a:solidFill>
          <a:ln cap="flat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为减少家庭健康风险，推荐使用清洁能源，定期通风、安装空气净化器以及维持良好的洁净环境，从而保护家人健康。</a:t>
            </a:r>
          </a:p>
        </p:txBody>
      </p:sp>
      <p:grpSp>
        <p:nvGrpSpPr>
          <p:cNvPr name="Group 6" id="6"/>
          <p:cNvGrpSpPr/>
          <p:nvPr/>
        </p:nvGrpSpPr>
        <p:grpSpPr>
          <a:xfrm flipH="true">
            <a:off x="660400" y="2130260"/>
            <a:ext cx="3464534" cy="2597480"/>
            <a:chOff x="3948091" y="1806875"/>
            <a:chExt cx="4831545" cy="3622376"/>
          </a:xfrm>
        </p:grpSpPr>
        <p:sp>
          <p:nvSpPr>
            <p:cNvPr name="Freeform 7" id="7"/>
            <p:cNvSpPr/>
            <p:nvPr/>
          </p:nvSpPr>
          <p:spPr>
            <a:xfrm>
              <a:off x="3948091" y="4051509"/>
              <a:ext cx="4278820" cy="715613"/>
            </a:xfrm>
            <a:custGeom>
              <a:avLst/>
              <a:gdLst/>
              <a:ahLst/>
              <a:cxnLst/>
              <a:rect r="r" b="b" t="t" l="l"/>
              <a:pathLst>
                <a:path w="4278820" h="715613" stroke="true" fill="norm" extrusionOk="true">
                  <a:moveTo>
                    <a:pt x="3891811" y="22"/>
                  </a:moveTo>
                  <a:lnTo>
                    <a:pt x="3891811" y="514372"/>
                  </a:lnTo>
                  <a:cubicBezTo>
                    <a:pt x="3891716" y="555539"/>
                    <a:pt x="3858379" y="588905"/>
                    <a:pt x="3817230" y="588953"/>
                  </a:cubicBezTo>
                  <a:lnTo>
                    <a:pt x="283455" y="588953"/>
                  </a:lnTo>
                  <a:cubicBezTo>
                    <a:pt x="242307" y="588896"/>
                    <a:pt x="208970" y="555520"/>
                    <a:pt x="208970" y="514372"/>
                  </a:cubicBezTo>
                  <a:lnTo>
                    <a:pt x="208970" y="364734"/>
                  </a:lnTo>
                  <a:cubicBezTo>
                    <a:pt x="115243" y="454079"/>
                    <a:pt x="52664" y="516182"/>
                    <a:pt x="53331" y="521802"/>
                  </a:cubicBezTo>
                  <a:lnTo>
                    <a:pt x="-1628" y="715635"/>
                  </a:lnTo>
                  <a:lnTo>
                    <a:pt x="4277193" y="629910"/>
                  </a:lnTo>
                  <a:close/>
                </a:path>
              </a:pathLst>
            </a:custGeom>
            <a:noFill/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8" id="8"/>
            <p:cNvGrpSpPr/>
            <p:nvPr/>
          </p:nvGrpSpPr>
          <p:grpSpPr>
            <a:xfrm>
              <a:off x="4400518" y="1806875"/>
              <a:ext cx="4379118" cy="3622376"/>
              <a:chOff x="4206943" y="1599138"/>
              <a:chExt cx="4858700" cy="4019083"/>
            </a:xfrm>
          </p:grpSpPr>
          <p:grpSp>
            <p:nvGrpSpPr>
              <p:cNvPr name="Group 9" id="9"/>
              <p:cNvGrpSpPr/>
              <p:nvPr/>
            </p:nvGrpSpPr>
            <p:grpSpPr>
              <a:xfrm>
                <a:off x="4206943" y="1599138"/>
                <a:ext cx="4858700" cy="3991740"/>
                <a:chOff x="1317573" y="2004203"/>
                <a:chExt cx="4858700" cy="3991740"/>
              </a:xfrm>
            </p:grpSpPr>
            <p:sp>
              <p:nvSpPr>
                <p:cNvPr name="Freeform 10" id="10"/>
                <p:cNvSpPr/>
                <p:nvPr/>
              </p:nvSpPr>
              <p:spPr>
                <a:xfrm>
                  <a:off x="3102263" y="2004203"/>
                  <a:ext cx="1026249" cy="1225412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026249" h="1225412" stroke="true" fill="norm" extrusionOk="true">
                      <a:moveTo>
                        <a:pt x="-990" y="584339"/>
                      </a:moveTo>
                      <a:cubicBezTo>
                        <a:pt x="-990" y="584339"/>
                        <a:pt x="3105" y="57225"/>
                        <a:pt x="307049" y="20839"/>
                      </a:cubicBezTo>
                      <a:cubicBezTo>
                        <a:pt x="610992" y="-15546"/>
                        <a:pt x="890359" y="-40120"/>
                        <a:pt x="987609" y="251916"/>
                      </a:cubicBezTo>
                      <a:cubicBezTo>
                        <a:pt x="1007898" y="332878"/>
                        <a:pt x="1048474" y="507281"/>
                        <a:pt x="1007898" y="649108"/>
                      </a:cubicBezTo>
                      <a:cubicBezTo>
                        <a:pt x="967321" y="790936"/>
                        <a:pt x="971417" y="1070780"/>
                        <a:pt x="943033" y="1127454"/>
                      </a:cubicBezTo>
                      <a:cubicBezTo>
                        <a:pt x="914649" y="1184128"/>
                        <a:pt x="736435" y="1273472"/>
                        <a:pt x="643280" y="1192414"/>
                      </a:cubicBezTo>
                      <a:cubicBezTo>
                        <a:pt x="550127" y="1111357"/>
                        <a:pt x="-990" y="584339"/>
                        <a:pt x="-990" y="584339"/>
                      </a:cubicBezTo>
                      <a:close/>
                    </a:path>
                  </a:pathLst>
                </a:custGeom>
                <a:solidFill>
                  <a:srgbClr val="110239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" id="11"/>
                <p:cNvSpPr/>
                <p:nvPr/>
              </p:nvSpPr>
              <p:spPr>
                <a:xfrm>
                  <a:off x="2809081" y="2562576"/>
                  <a:ext cx="1741744" cy="159460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741744" h="1594600" stroke="true" fill="norm" extrusionOk="true">
                      <a:moveTo>
                        <a:pt x="1740754" y="946081"/>
                      </a:moveTo>
                      <a:cubicBezTo>
                        <a:pt x="1740754" y="946081"/>
                        <a:pt x="1643505" y="1687316"/>
                        <a:pt x="768728" y="1584256"/>
                      </a:cubicBezTo>
                      <a:cubicBezTo>
                        <a:pt x="-106048" y="1481195"/>
                        <a:pt x="3394" y="1225735"/>
                        <a:pt x="3394" y="1225735"/>
                      </a:cubicBezTo>
                      <a:lnTo>
                        <a:pt x="114075" y="967703"/>
                      </a:lnTo>
                      <a:cubicBezTo>
                        <a:pt x="114075" y="967703"/>
                        <a:pt x="507648" y="946271"/>
                        <a:pt x="550129" y="940175"/>
                      </a:cubicBezTo>
                      <a:cubicBezTo>
                        <a:pt x="592610" y="934079"/>
                        <a:pt x="610899" y="794347"/>
                        <a:pt x="568322" y="740150"/>
                      </a:cubicBezTo>
                      <a:cubicBezTo>
                        <a:pt x="495361" y="734054"/>
                        <a:pt x="264570" y="631375"/>
                        <a:pt x="270762" y="351911"/>
                      </a:cubicBezTo>
                      <a:cubicBezTo>
                        <a:pt x="276952" y="72448"/>
                        <a:pt x="301813" y="-514"/>
                        <a:pt x="301813" y="-514"/>
                      </a:cubicBezTo>
                      <a:cubicBezTo>
                        <a:pt x="301813" y="-514"/>
                        <a:pt x="575180" y="272949"/>
                        <a:pt x="1042953" y="108262"/>
                      </a:cubicBezTo>
                      <a:cubicBezTo>
                        <a:pt x="1079433" y="90069"/>
                        <a:pt x="1213641" y="139313"/>
                        <a:pt x="1128012" y="279045"/>
                      </a:cubicBezTo>
                      <a:cubicBezTo>
                        <a:pt x="1042382" y="418777"/>
                        <a:pt x="1036857" y="387725"/>
                        <a:pt x="1036857" y="455258"/>
                      </a:cubicBezTo>
                      <a:cubicBezTo>
                        <a:pt x="1036857" y="522790"/>
                        <a:pt x="1097531" y="843497"/>
                        <a:pt x="1170207" y="898742"/>
                      </a:cubicBezTo>
                      <a:cubicBezTo>
                        <a:pt x="1242882" y="953987"/>
                        <a:pt x="1527871" y="940651"/>
                        <a:pt x="1740468" y="946367"/>
                      </a:cubicBezTo>
                      <a:close/>
                    </a:path>
                  </a:pathLst>
                </a:custGeom>
                <a:solidFill>
                  <a:srgbClr val="FCD4CA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2" id="12"/>
                <p:cNvSpPr/>
                <p:nvPr/>
              </p:nvSpPr>
              <p:spPr>
                <a:xfrm>
                  <a:off x="1735901" y="3452725"/>
                  <a:ext cx="4129564" cy="2438457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4129564" h="2438457" stroke="true" fill="norm" extrusionOk="true">
                      <a:moveTo>
                        <a:pt x="4128575" y="1253510"/>
                      </a:moveTo>
                      <a:cubicBezTo>
                        <a:pt x="4128575" y="1253510"/>
                        <a:pt x="3734430" y="55360"/>
                        <a:pt x="2776025" y="42882"/>
                      </a:cubicBezTo>
                      <a:cubicBezTo>
                        <a:pt x="2086796" y="-72656"/>
                        <a:pt x="1136582" y="79077"/>
                        <a:pt x="1136582" y="79077"/>
                      </a:cubicBezTo>
                      <a:lnTo>
                        <a:pt x="1136582" y="79077"/>
                      </a:lnTo>
                      <a:cubicBezTo>
                        <a:pt x="926460" y="110129"/>
                        <a:pt x="468593" y="368637"/>
                        <a:pt x="122835" y="866414"/>
                      </a:cubicBezTo>
                      <a:cubicBezTo>
                        <a:pt x="56923" y="973284"/>
                        <a:pt x="-990" y="1072058"/>
                        <a:pt x="-990" y="1072058"/>
                      </a:cubicBezTo>
                      <a:lnTo>
                        <a:pt x="731197" y="2166195"/>
                      </a:lnTo>
                      <a:lnTo>
                        <a:pt x="945034" y="1680420"/>
                      </a:lnTo>
                      <a:lnTo>
                        <a:pt x="1166300" y="2437944"/>
                      </a:lnTo>
                      <a:lnTo>
                        <a:pt x="3296851" y="2388509"/>
                      </a:lnTo>
                      <a:lnTo>
                        <a:pt x="3272182" y="1623556"/>
                      </a:lnTo>
                      <a:lnTo>
                        <a:pt x="4128575" y="125389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3" id="13"/>
                <p:cNvSpPr/>
                <p:nvPr/>
              </p:nvSpPr>
              <p:spPr>
                <a:xfrm>
                  <a:off x="2125428" y="4735514"/>
                  <a:ext cx="4050845" cy="126042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4050845" h="1260429" stroke="true" fill="norm" extrusionOk="true">
                      <a:moveTo>
                        <a:pt x="3670944" y="-514"/>
                      </a:moveTo>
                      <a:cubicBezTo>
                        <a:pt x="3670944" y="-514"/>
                        <a:pt x="4177389" y="781870"/>
                        <a:pt x="4019273" y="1000659"/>
                      </a:cubicBezTo>
                      <a:cubicBezTo>
                        <a:pt x="3861158" y="1219448"/>
                        <a:pt x="4034799" y="1276312"/>
                        <a:pt x="3009623" y="1256119"/>
                      </a:cubicBezTo>
                      <a:cubicBezTo>
                        <a:pt x="2169995" y="1239546"/>
                        <a:pt x="1142723" y="1247452"/>
                        <a:pt x="798584" y="1250691"/>
                      </a:cubicBezTo>
                      <a:cubicBezTo>
                        <a:pt x="733815" y="1251871"/>
                        <a:pt x="670283" y="1232754"/>
                        <a:pt x="616943" y="1196017"/>
                      </a:cubicBezTo>
                      <a:cubicBezTo>
                        <a:pt x="589892" y="1175986"/>
                        <a:pt x="558841" y="1161927"/>
                        <a:pt x="525885" y="1154774"/>
                      </a:cubicBezTo>
                      <a:cubicBezTo>
                        <a:pt x="440921" y="1139248"/>
                        <a:pt x="258613" y="1256119"/>
                        <a:pt x="165458" y="1256119"/>
                      </a:cubicBezTo>
                      <a:cubicBezTo>
                        <a:pt x="72303" y="1256119"/>
                        <a:pt x="-195159" y="1054094"/>
                        <a:pt x="242325" y="903694"/>
                      </a:cubicBezTo>
                      <a:cubicBezTo>
                        <a:pt x="424634" y="818541"/>
                        <a:pt x="606941" y="810445"/>
                        <a:pt x="850020" y="907695"/>
                      </a:cubicBezTo>
                      <a:cubicBezTo>
                        <a:pt x="1060808" y="892169"/>
                        <a:pt x="2973047" y="579368"/>
                        <a:pt x="2973047" y="579368"/>
                      </a:cubicBezTo>
                      <a:lnTo>
                        <a:pt x="2877797" y="341815"/>
                      </a:lnTo>
                      <a:lnTo>
                        <a:pt x="3670944" y="-514"/>
                      </a:lnTo>
                      <a:close/>
                    </a:path>
                  </a:pathLst>
                </a:custGeom>
                <a:solidFill>
                  <a:srgbClr val="FCD4CA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4" id="14"/>
                <p:cNvSpPr/>
                <p:nvPr/>
              </p:nvSpPr>
              <p:spPr>
                <a:xfrm>
                  <a:off x="1317573" y="2975865"/>
                  <a:ext cx="1176042" cy="2900578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176042" h="2900578" stroke="true" fill="norm" extrusionOk="true">
                      <a:moveTo>
                        <a:pt x="1175052" y="2643055"/>
                      </a:moveTo>
                      <a:cubicBezTo>
                        <a:pt x="1175052" y="2643055"/>
                        <a:pt x="367427" y="3074633"/>
                        <a:pt x="75010" y="2819268"/>
                      </a:cubicBezTo>
                      <a:cubicBezTo>
                        <a:pt x="-16144" y="2661248"/>
                        <a:pt x="-40433" y="2478844"/>
                        <a:pt x="87297" y="2041171"/>
                      </a:cubicBezTo>
                      <a:cubicBezTo>
                        <a:pt x="215027" y="1603497"/>
                        <a:pt x="524780" y="801016"/>
                        <a:pt x="524780" y="679096"/>
                      </a:cubicBezTo>
                      <a:cubicBezTo>
                        <a:pt x="524780" y="557175"/>
                        <a:pt x="458105" y="356865"/>
                        <a:pt x="719186" y="344577"/>
                      </a:cubicBezTo>
                      <a:cubicBezTo>
                        <a:pt x="852536" y="308287"/>
                        <a:pt x="871586" y="320384"/>
                        <a:pt x="871586" y="320384"/>
                      </a:cubicBezTo>
                      <a:cubicBezTo>
                        <a:pt x="871586" y="320384"/>
                        <a:pt x="865490" y="34634"/>
                        <a:pt x="883872" y="22347"/>
                      </a:cubicBezTo>
                      <a:cubicBezTo>
                        <a:pt x="902256" y="10059"/>
                        <a:pt x="981028" y="-50424"/>
                        <a:pt x="987124" y="95403"/>
                      </a:cubicBezTo>
                      <a:cubicBezTo>
                        <a:pt x="993220" y="241231"/>
                        <a:pt x="968931" y="447828"/>
                        <a:pt x="968931" y="447828"/>
                      </a:cubicBezTo>
                      <a:cubicBezTo>
                        <a:pt x="968931" y="447828"/>
                        <a:pt x="1145048" y="314002"/>
                        <a:pt x="1168956" y="392964"/>
                      </a:cubicBezTo>
                      <a:cubicBezTo>
                        <a:pt x="1192864" y="471927"/>
                        <a:pt x="974551" y="648996"/>
                        <a:pt x="974551" y="685953"/>
                      </a:cubicBezTo>
                      <a:cubicBezTo>
                        <a:pt x="974551" y="722911"/>
                        <a:pt x="913590" y="2169282"/>
                        <a:pt x="913590" y="2169282"/>
                      </a:cubicBezTo>
                      <a:close/>
                    </a:path>
                  </a:pathLst>
                </a:custGeom>
                <a:solidFill>
                  <a:srgbClr val="FCD4CA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5" id="15"/>
                <p:cNvSpPr/>
                <p:nvPr/>
              </p:nvSpPr>
              <p:spPr>
                <a:xfrm>
                  <a:off x="2839363" y="2055179"/>
                  <a:ext cx="1215875" cy="980064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215875" h="980064" stroke="true" fill="norm" extrusionOk="true">
                      <a:moveTo>
                        <a:pt x="477366" y="-514"/>
                      </a:moveTo>
                      <a:cubicBezTo>
                        <a:pt x="477366" y="-514"/>
                        <a:pt x="411547" y="47111"/>
                        <a:pt x="353064" y="87592"/>
                      </a:cubicBezTo>
                      <a:cubicBezTo>
                        <a:pt x="259814" y="152172"/>
                        <a:pt x="-12696" y="-21184"/>
                        <a:pt x="-599" y="196463"/>
                      </a:cubicBezTo>
                      <a:cubicBezTo>
                        <a:pt x="27976" y="362769"/>
                        <a:pt x="117034" y="496501"/>
                        <a:pt x="441361" y="557270"/>
                      </a:cubicBezTo>
                      <a:cubicBezTo>
                        <a:pt x="765686" y="618040"/>
                        <a:pt x="846744" y="605943"/>
                        <a:pt x="875034" y="610038"/>
                      </a:cubicBezTo>
                      <a:cubicBezTo>
                        <a:pt x="903323" y="614134"/>
                        <a:pt x="879034" y="820922"/>
                        <a:pt x="911515" y="796538"/>
                      </a:cubicBezTo>
                      <a:cubicBezTo>
                        <a:pt x="943995" y="772154"/>
                        <a:pt x="984572" y="646519"/>
                        <a:pt x="1029053" y="642519"/>
                      </a:cubicBezTo>
                      <a:cubicBezTo>
                        <a:pt x="1073535" y="638518"/>
                        <a:pt x="1137829" y="642519"/>
                        <a:pt x="1130494" y="727672"/>
                      </a:cubicBezTo>
                      <a:cubicBezTo>
                        <a:pt x="1123160" y="812825"/>
                        <a:pt x="1065534" y="910076"/>
                        <a:pt x="1052770" y="926268"/>
                      </a:cubicBezTo>
                      <a:cubicBezTo>
                        <a:pt x="1040007" y="942461"/>
                        <a:pt x="1133923" y="995325"/>
                        <a:pt x="1146020" y="974941"/>
                      </a:cubicBezTo>
                      <a:cubicBezTo>
                        <a:pt x="1158117" y="954557"/>
                        <a:pt x="1214886" y="456019"/>
                        <a:pt x="1214886" y="456019"/>
                      </a:cubicBezTo>
                      <a:lnTo>
                        <a:pt x="854174" y="232944"/>
                      </a:lnTo>
                      <a:lnTo>
                        <a:pt x="477366" y="-514"/>
                      </a:lnTo>
                      <a:close/>
                    </a:path>
                  </a:pathLst>
                </a:custGeom>
                <a:solidFill>
                  <a:srgbClr val="110239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6" id="16"/>
                <p:cNvSpPr/>
                <p:nvPr/>
              </p:nvSpPr>
              <p:spPr>
                <a:xfrm>
                  <a:off x="3378012" y="2989106"/>
                  <a:ext cx="469487" cy="39785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469487" h="397859" stroke="true" fill="norm" extrusionOk="true">
                      <a:moveTo>
                        <a:pt x="-990" y="313049"/>
                      </a:moveTo>
                      <a:cubicBezTo>
                        <a:pt x="14727" y="333147"/>
                        <a:pt x="22157" y="364960"/>
                        <a:pt x="23109" y="397346"/>
                      </a:cubicBezTo>
                      <a:lnTo>
                        <a:pt x="23870" y="397346"/>
                      </a:lnTo>
                      <a:cubicBezTo>
                        <a:pt x="277521" y="387821"/>
                        <a:pt x="432016" y="104166"/>
                        <a:pt x="467926" y="6821"/>
                      </a:cubicBezTo>
                      <a:cubicBezTo>
                        <a:pt x="467926" y="4153"/>
                        <a:pt x="467926" y="1772"/>
                        <a:pt x="468498" y="-514"/>
                      </a:cubicBezTo>
                      <a:cubicBezTo>
                        <a:pt x="303810" y="322383"/>
                        <a:pt x="-990" y="313049"/>
                        <a:pt x="-990" y="313049"/>
                      </a:cubicBezTo>
                      <a:close/>
                    </a:path>
                  </a:pathLst>
                </a:custGeom>
                <a:solidFill>
                  <a:srgbClr val="E8A39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7" id="17"/>
                <p:cNvSpPr/>
                <p:nvPr/>
              </p:nvSpPr>
              <p:spPr>
                <a:xfrm>
                  <a:off x="2682972" y="4054096"/>
                  <a:ext cx="247554" cy="1347692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247554" h="1347692" stroke="true" fill="norm" extrusionOk="true">
                      <a:moveTo>
                        <a:pt x="247555" y="0"/>
                      </a:moveTo>
                      <a:lnTo>
                        <a:pt x="0" y="1087279"/>
                      </a:lnTo>
                      <a:lnTo>
                        <a:pt x="76390" y="1347692"/>
                      </a:lnTo>
                      <a:lnTo>
                        <a:pt x="247555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8" id="18"/>
                <p:cNvSpPr/>
                <p:nvPr/>
              </p:nvSpPr>
              <p:spPr>
                <a:xfrm>
                  <a:off x="4558730" y="4152203"/>
                  <a:ext cx="454151" cy="104374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454151" h="1043749" stroke="true" fill="norm" extrusionOk="true">
                      <a:moveTo>
                        <a:pt x="451771" y="969835"/>
                      </a:moveTo>
                      <a:lnTo>
                        <a:pt x="445198" y="925259"/>
                      </a:lnTo>
                      <a:lnTo>
                        <a:pt x="0" y="0"/>
                      </a:lnTo>
                      <a:lnTo>
                        <a:pt x="454152" y="1043750"/>
                      </a:lnTo>
                      <a:lnTo>
                        <a:pt x="451771" y="969835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</p:grpSp>
          <p:grpSp>
            <p:nvGrpSpPr>
              <p:cNvPr name="Group 19" id="19"/>
              <p:cNvGrpSpPr/>
              <p:nvPr/>
            </p:nvGrpSpPr>
            <p:grpSpPr>
              <a:xfrm flipH="true">
                <a:off x="5158898" y="4352799"/>
                <a:ext cx="2666425" cy="1265422"/>
                <a:chOff x="4007467" y="4249140"/>
                <a:chExt cx="2425513" cy="1151091"/>
              </a:xfrm>
            </p:grpSpPr>
            <p:pic>
              <p:nvPicPr>
                <p:cNvPr name="image5.png" id="20"/>
                <p:cNvPicPr>
                  <a:picLocks noChangeAspect="true"/>
                </p:cNvPicPr>
                <p:nvPr/>
              </p:nvPicPr>
              <p:blipFill>
                <a:blip r:embed="rId2"/>
                <a:stretch>
                  <a:fillRect t="0" l="0" b="0" r="0"/>
                </a:stretch>
              </p:blipFill>
              <p:spPr>
                <a:xfrm flipH="true">
                  <a:off x="4007467" y="4249140"/>
                  <a:ext cx="2425513" cy="1151091"/>
                </a:xfrm>
                <a:prstGeom prst="rect">
                  <a:avLst/>
                </a:prstGeom>
              </p:spPr>
            </p:pic>
            <p:sp>
              <p:nvSpPr>
                <p:cNvPr name="AutoShape 21" id="21"/>
                <p:cNvSpPr/>
                <p:nvPr/>
              </p:nvSpPr>
              <p:spPr>
                <a:xfrm>
                  <a:off x="4677827" y="4755499"/>
                  <a:ext cx="221366" cy="221366"/>
                </a:xfrm>
                <a:prstGeom prst="ellipse">
                  <a:avLst/>
                </a:prstGeom>
                <a:solidFill>
                  <a:srgbClr val="FFFFFF"/>
                </a:solidFill>
                <a:ln cap="flat" cmpd="sng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ctr" marL="0"/>
                </a:p>
              </p:txBody>
            </p:sp>
          </p:grpSp>
          <p:grpSp>
            <p:nvGrpSpPr>
              <p:cNvPr name="Group 22" id="22"/>
              <p:cNvGrpSpPr/>
              <p:nvPr/>
            </p:nvGrpSpPr>
            <p:grpSpPr>
              <a:xfrm>
                <a:off x="4749955" y="1767620"/>
                <a:ext cx="719862" cy="719862"/>
                <a:chOff x="4847693" y="3102783"/>
                <a:chExt cx="373480" cy="373480"/>
              </a:xfrm>
            </p:grpSpPr>
            <p:sp>
              <p:nvSpPr>
                <p:cNvPr name="Freeform 23" id="23"/>
                <p:cNvSpPr/>
                <p:nvPr/>
              </p:nvSpPr>
              <p:spPr>
                <a:xfrm>
                  <a:off x="4847693" y="3102783"/>
                  <a:ext cx="373480" cy="37348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551351" h="551351" stroke="true" fill="norm" extrusionOk="true">
                      <a:moveTo>
                        <a:pt x="549765" y="275557"/>
                      </a:moveTo>
                      <a:cubicBezTo>
                        <a:pt x="549678" y="427808"/>
                        <a:pt x="426270" y="551198"/>
                        <a:pt x="274001" y="551145"/>
                      </a:cubicBezTo>
                      <a:cubicBezTo>
                        <a:pt x="121733" y="551093"/>
                        <a:pt x="-1674" y="427633"/>
                        <a:pt x="-1586" y="275382"/>
                      </a:cubicBezTo>
                      <a:cubicBezTo>
                        <a:pt x="-1500" y="123166"/>
                        <a:pt x="121908" y="-206"/>
                        <a:pt x="274088" y="-206"/>
                      </a:cubicBezTo>
                      <a:cubicBezTo>
                        <a:pt x="426357" y="-206"/>
                        <a:pt x="549765" y="123218"/>
                        <a:pt x="549765" y="275470"/>
                      </a:cubicBezTo>
                      <a:cubicBezTo>
                        <a:pt x="549765" y="275496"/>
                        <a:pt x="549765" y="275531"/>
                        <a:pt x="549765" y="27555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24" id="24"/>
                <p:cNvSpPr/>
                <p:nvPr/>
              </p:nvSpPr>
              <p:spPr>
                <a:xfrm flipH="true">
                  <a:off x="4950617" y="3224052"/>
                  <a:ext cx="187879" cy="13449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277357" h="198543" stroke="true" fill="norm" extrusionOk="true">
                      <a:moveTo>
                        <a:pt x="94769" y="198337"/>
                      </a:moveTo>
                      <a:lnTo>
                        <a:pt x="93982" y="198337"/>
                      </a:lnTo>
                      <a:cubicBezTo>
                        <a:pt x="88210" y="198144"/>
                        <a:pt x="82787" y="195582"/>
                        <a:pt x="79027" y="191252"/>
                      </a:cubicBezTo>
                      <a:lnTo>
                        <a:pt x="4160" y="106153"/>
                      </a:lnTo>
                      <a:cubicBezTo>
                        <a:pt x="-3798" y="97739"/>
                        <a:pt x="-3449" y="84454"/>
                        <a:pt x="4948" y="76478"/>
                      </a:cubicBezTo>
                      <a:cubicBezTo>
                        <a:pt x="13344" y="68501"/>
                        <a:pt x="26638" y="68860"/>
                        <a:pt x="34596" y="77274"/>
                      </a:cubicBezTo>
                      <a:cubicBezTo>
                        <a:pt x="34946" y="77641"/>
                        <a:pt x="35297" y="78026"/>
                        <a:pt x="35646" y="78428"/>
                      </a:cubicBezTo>
                      <a:lnTo>
                        <a:pt x="95906" y="146910"/>
                      </a:lnTo>
                      <a:lnTo>
                        <a:pt x="240129" y="5749"/>
                      </a:lnTo>
                      <a:cubicBezTo>
                        <a:pt x="248438" y="-2342"/>
                        <a:pt x="261732" y="-2167"/>
                        <a:pt x="269778" y="6142"/>
                      </a:cubicBezTo>
                      <a:cubicBezTo>
                        <a:pt x="277912" y="14451"/>
                        <a:pt x="277737" y="27745"/>
                        <a:pt x="269429" y="35835"/>
                      </a:cubicBezTo>
                      <a:lnTo>
                        <a:pt x="109463" y="192389"/>
                      </a:lnTo>
                      <a:cubicBezTo>
                        <a:pt x="105528" y="196220"/>
                        <a:pt x="100279" y="198363"/>
                        <a:pt x="94769" y="1983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</p:grpSp>
        </p:grpSp>
      </p:grpSp>
      <p:sp>
        <p:nvSpPr>
          <p:cNvPr name="AutoShape 25" id="25"/>
          <p:cNvSpPr/>
          <p:nvPr/>
        </p:nvSpPr>
        <p:spPr>
          <a:xfrm>
            <a:off x="5326096" y="1194647"/>
            <a:ext cx="6192803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家庭燃料与空气质量</a:t>
            </a:r>
          </a:p>
        </p:txBody>
      </p:sp>
      <p:sp>
        <p:nvSpPr>
          <p:cNvPr name="TextBox 26" id="26"/>
          <p:cNvSpPr txBox="true"/>
          <p:nvPr/>
        </p:nvSpPr>
        <p:spPr>
          <a:xfrm>
            <a:off x="4702452" y="1172041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rtlCol="false" vert="horz" wrap="none" tIns="45720" lIns="91440" bIns="45720" rIns="9144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AutoShape 27" id="27"/>
          <p:cNvSpPr/>
          <p:nvPr/>
        </p:nvSpPr>
        <p:spPr>
          <a:xfrm>
            <a:off x="5345129" y="3001090"/>
            <a:ext cx="6173769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长期使用的健康隐患</a:t>
            </a:r>
          </a:p>
        </p:txBody>
      </p:sp>
      <p:sp>
        <p:nvSpPr>
          <p:cNvPr name="TextBox 28" id="28"/>
          <p:cNvSpPr txBox="true"/>
          <p:nvPr/>
        </p:nvSpPr>
        <p:spPr>
          <a:xfrm>
            <a:off x="4721485" y="2978484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</p:spPr>
        <p:txBody>
          <a:bodyPr anchor="ctr" rtlCol="false" vert="horz" wrap="none" tIns="45720" lIns="91440" bIns="45720" rIns="9144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AutoShape 29" id="29"/>
          <p:cNvSpPr/>
          <p:nvPr/>
        </p:nvSpPr>
        <p:spPr>
          <a:xfrm>
            <a:off x="5365496" y="4730622"/>
            <a:ext cx="6153401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减少风险的措施</a:t>
            </a:r>
          </a:p>
        </p:txBody>
      </p:sp>
      <p:sp>
        <p:nvSpPr>
          <p:cNvPr name="TextBox 30" id="30"/>
          <p:cNvSpPr txBox="true"/>
          <p:nvPr/>
        </p:nvSpPr>
        <p:spPr>
          <a:xfrm>
            <a:off x="4741852" y="4708016"/>
            <a:ext cx="540000" cy="540000"/>
          </a:xfrm>
          <a:prstGeom prst="roundRect">
            <a:avLst>
              <a:gd name="adj" fmla="val 50000"/>
            </a:avLst>
          </a:prstGeom>
          <a:solidFill>
            <a:srgbClr val="738199"/>
          </a:solidFill>
        </p:spPr>
        <p:txBody>
          <a:bodyPr anchor="ctr" rtlCol="false" vert="horz" wrap="none" tIns="45720" lIns="91440" bIns="45720" rIns="9144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03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574771" y="2271216"/>
            <a:ext cx="4944129" cy="651510"/>
          </a:xfrm>
        </p:spPr>
        <p:txBody>
          <a:bodyPr vert="horz" anchor="b" wrap="square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3600" baseline="0" u="none" altLang="en-US">
                <a:solidFill>
                  <a:schemeClr val="accent1"/>
                </a:solidFill>
                <a:latin typeface="微软雅黑"/>
                <a:ea typeface="微软雅黑"/>
              </a:rPr>
              <a:t>可再生能源在家庭中的运用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5472889" y="2276395"/>
            <a:ext cx="934306" cy="646331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GB" b="true" i="false" sz="4000" baseline="0" u="none">
                <a:solidFill>
                  <a:schemeClr val="accent1"/>
                </a:solidFill>
                <a:latin typeface="Arial"/>
                <a:ea typeface="Arial"/>
              </a:rPr>
              <a:t>05.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>
            <a:off x="6574771" y="3119353"/>
            <a:ext cx="4944129" cy="0"/>
          </a:xfrm>
          <a:prstGeom prst="line">
            <a:avLst/>
          </a:prstGeom>
          <a:ln w="6350" cap="flat" cmpd="sng">
            <a:solidFill>
              <a:srgbClr val="58952B"/>
            </a:solidFill>
            <a:prstDash val="solid"/>
          </a:ln>
        </p:spPr>
      </p:cxn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太阳能系统</a:t>
            </a:r>
          </a:p>
        </p:txBody>
      </p:sp>
      <p:sp>
        <p:nvSpPr>
          <p:cNvPr name="AutoShape 3" id="3"/>
          <p:cNvSpPr/>
          <p:nvPr/>
        </p:nvSpPr>
        <p:spPr>
          <a:xfrm>
            <a:off x="5224424" y="1412479"/>
            <a:ext cx="658834" cy="659985"/>
          </a:xfrm>
          <a:prstGeom prst="roundRect">
            <a:avLst/>
          </a:prstGeom>
          <a:solidFill>
            <a:schemeClr val="accent1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24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AutoShape 4" id="4"/>
          <p:cNvSpPr/>
          <p:nvPr/>
        </p:nvSpPr>
        <p:spPr>
          <a:xfrm>
            <a:off x="5224424" y="3220792"/>
            <a:ext cx="658834" cy="659985"/>
          </a:xfrm>
          <a:prstGeom prst="roundRect">
            <a:avLst/>
          </a:prstGeom>
          <a:solidFill>
            <a:schemeClr val="accent2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24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AutoShape 5" id="5"/>
          <p:cNvSpPr/>
          <p:nvPr/>
        </p:nvSpPr>
        <p:spPr>
          <a:xfrm>
            <a:off x="5224424" y="4989387"/>
            <a:ext cx="658834" cy="659985"/>
          </a:xfrm>
          <a:prstGeom prst="roundRect">
            <a:avLst/>
          </a:prstGeom>
          <a:solidFill>
            <a:schemeClr val="accent1"/>
          </a:solidFill>
          <a:ln cap="flat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2400" baseline="0" u="none">
                <a:solidFill>
                  <a:srgbClr val="FFFFFF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name="TextBox 6" id="6"/>
          <p:cNvSpPr txBox="true"/>
          <p:nvPr/>
        </p:nvSpPr>
        <p:spPr>
          <a:xfrm>
            <a:off x="6016597" y="1655992"/>
            <a:ext cx="5467759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太阳能热水器能够利用太阳能高效加热水，适用于家庭日常用水需求。现代化的太阳能系统还能够通过智能控制实现热水的定时供应。</a:t>
            </a:r>
            <a:endParaRPr lang="en-US" sz="1100"/>
          </a:p>
        </p:txBody>
      </p:sp>
      <p:sp>
        <p:nvSpPr>
          <p:cNvPr name="TextBox 7" id="7"/>
          <p:cNvSpPr txBox="true"/>
          <p:nvPr/>
        </p:nvSpPr>
        <p:spPr>
          <a:xfrm>
            <a:off x="6017024" y="1317438"/>
            <a:ext cx="5466939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+mn-ea"/>
                <a:ea typeface="+mn-ea"/>
              </a:rPr>
              <a:t>太阳能热水器</a:t>
            </a:r>
            <a:endParaRPr lang="en-US" sz="1100"/>
          </a:p>
        </p:txBody>
      </p:sp>
      <p:sp>
        <p:nvSpPr>
          <p:cNvPr name="TextBox 8" id="8"/>
          <p:cNvSpPr txBox="true"/>
          <p:nvPr/>
        </p:nvSpPr>
        <p:spPr>
          <a:xfrm>
            <a:off x="6016170" y="3390069"/>
            <a:ext cx="5467759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太阳能电池板通过光伏效应将太阳能转化为电能，家庭可将其用于日常用电。这种能源能大幅度降低电费支出，并增加环境可持续性。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6016597" y="3051515"/>
            <a:ext cx="5466939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+mn-ea"/>
                <a:ea typeface="+mn-ea"/>
              </a:rPr>
              <a:t>太阳能电池板</a:t>
            </a:r>
            <a:endParaRPr lang="en-US" sz="1100"/>
          </a:p>
        </p:txBody>
      </p:sp>
      <p:sp>
        <p:nvSpPr>
          <p:cNvPr name="TextBox 10" id="10"/>
          <p:cNvSpPr txBox="true"/>
          <p:nvPr/>
        </p:nvSpPr>
        <p:spPr>
          <a:xfrm>
            <a:off x="6015743" y="5154085"/>
            <a:ext cx="5467759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尽管太阳能系统的初期投资较高，但长期的运营和节能效益显著。合理评估投资回报期，将帮助家庭做出更明智的决策。</a:t>
            </a:r>
            <a:endParaRPr lang="en-US" sz="1100"/>
          </a:p>
        </p:txBody>
      </p:sp>
      <p:sp>
        <p:nvSpPr>
          <p:cNvPr name="TextBox 11" id="11"/>
          <p:cNvSpPr txBox="true"/>
          <p:nvPr/>
        </p:nvSpPr>
        <p:spPr>
          <a:xfrm>
            <a:off x="6016170" y="4815531"/>
            <a:ext cx="5466939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+mn-ea"/>
                <a:ea typeface="+mn-ea"/>
              </a:rPr>
              <a:t>系统的经济效益</a:t>
            </a:r>
            <a:endParaRPr lang="en-US" sz="1100"/>
          </a:p>
        </p:txBody>
      </p:sp>
      <p:grpSp>
        <p:nvGrpSpPr>
          <p:cNvPr name="Group 12" id="12"/>
          <p:cNvGrpSpPr/>
          <p:nvPr/>
        </p:nvGrpSpPr>
        <p:grpSpPr>
          <a:xfrm>
            <a:off x="818717" y="1942011"/>
            <a:ext cx="3544277" cy="3561806"/>
            <a:chOff x="2149390" y="2228404"/>
            <a:chExt cx="2000952" cy="2030196"/>
          </a:xfrm>
        </p:grpSpPr>
        <p:sp>
          <p:nvSpPr>
            <p:cNvPr name="Freeform 13" id="13"/>
            <p:cNvSpPr/>
            <p:nvPr/>
          </p:nvSpPr>
          <p:spPr>
            <a:xfrm>
              <a:off x="2155996" y="2337777"/>
              <a:ext cx="1968752" cy="1775324"/>
            </a:xfrm>
            <a:custGeom>
              <a:avLst/>
              <a:gdLst/>
              <a:ahLst/>
              <a:cxnLst/>
              <a:rect r="r" b="b" t="t" l="l"/>
              <a:pathLst>
                <a:path w="1968752" h="1775324" stroke="true" fill="norm" extrusionOk="true">
                  <a:moveTo>
                    <a:pt x="1968319" y="982441"/>
                  </a:moveTo>
                  <a:cubicBezTo>
                    <a:pt x="1968319" y="1005301"/>
                    <a:pt x="1967176" y="1028161"/>
                    <a:pt x="1965652" y="1050830"/>
                  </a:cubicBezTo>
                  <a:cubicBezTo>
                    <a:pt x="1963937" y="1077976"/>
                    <a:pt x="1961937" y="1104837"/>
                    <a:pt x="1959175" y="1131412"/>
                  </a:cubicBezTo>
                  <a:lnTo>
                    <a:pt x="1959175" y="1131412"/>
                  </a:lnTo>
                  <a:cubicBezTo>
                    <a:pt x="1939077" y="1342771"/>
                    <a:pt x="1890976" y="1538986"/>
                    <a:pt x="1790582" y="1769587"/>
                  </a:cubicBezTo>
                  <a:cubicBezTo>
                    <a:pt x="1788868" y="1773225"/>
                    <a:pt x="1785058" y="1775397"/>
                    <a:pt x="1781057" y="1775016"/>
                  </a:cubicBezTo>
                  <a:lnTo>
                    <a:pt x="188001" y="1775016"/>
                  </a:lnTo>
                  <a:cubicBezTo>
                    <a:pt x="184296" y="1775302"/>
                    <a:pt x="180762" y="1773406"/>
                    <a:pt x="178952" y="1770158"/>
                  </a:cubicBezTo>
                  <a:cubicBezTo>
                    <a:pt x="55127" y="1535843"/>
                    <a:pt x="9407" y="1264762"/>
                    <a:pt x="-213" y="997014"/>
                  </a:cubicBezTo>
                  <a:cubicBezTo>
                    <a:pt x="-213" y="993871"/>
                    <a:pt x="-213" y="990727"/>
                    <a:pt x="-213" y="987489"/>
                  </a:cubicBezTo>
                  <a:cubicBezTo>
                    <a:pt x="-1004" y="931482"/>
                    <a:pt x="7369" y="875732"/>
                    <a:pt x="24552" y="822421"/>
                  </a:cubicBezTo>
                  <a:cubicBezTo>
                    <a:pt x="27886" y="811943"/>
                    <a:pt x="31601" y="801466"/>
                    <a:pt x="35506" y="791179"/>
                  </a:cubicBezTo>
                  <a:cubicBezTo>
                    <a:pt x="40840" y="777844"/>
                    <a:pt x="46555" y="764794"/>
                    <a:pt x="52936" y="751841"/>
                  </a:cubicBezTo>
                  <a:cubicBezTo>
                    <a:pt x="101409" y="652466"/>
                    <a:pt x="181419" y="571951"/>
                    <a:pt x="280489" y="522859"/>
                  </a:cubicBezTo>
                  <a:cubicBezTo>
                    <a:pt x="357260" y="484759"/>
                    <a:pt x="436794" y="447136"/>
                    <a:pt x="497659" y="393415"/>
                  </a:cubicBezTo>
                  <a:cubicBezTo>
                    <a:pt x="562619" y="336265"/>
                    <a:pt x="590242" y="257493"/>
                    <a:pt x="642153" y="191866"/>
                  </a:cubicBezTo>
                  <a:cubicBezTo>
                    <a:pt x="721496" y="91663"/>
                    <a:pt x="856942" y="28798"/>
                    <a:pt x="1002960" y="7652"/>
                  </a:cubicBezTo>
                  <a:cubicBezTo>
                    <a:pt x="1030392" y="3652"/>
                    <a:pt x="1058024" y="1166"/>
                    <a:pt x="1085732" y="223"/>
                  </a:cubicBezTo>
                  <a:lnTo>
                    <a:pt x="1086590" y="223"/>
                  </a:lnTo>
                  <a:cubicBezTo>
                    <a:pt x="1109707" y="-606"/>
                    <a:pt x="1132815" y="-378"/>
                    <a:pt x="1155932" y="890"/>
                  </a:cubicBezTo>
                  <a:lnTo>
                    <a:pt x="1159646" y="890"/>
                  </a:lnTo>
                  <a:cubicBezTo>
                    <a:pt x="1181078" y="2128"/>
                    <a:pt x="1202413" y="4318"/>
                    <a:pt x="1223464" y="7557"/>
                  </a:cubicBezTo>
                  <a:cubicBezTo>
                    <a:pt x="1226797" y="7557"/>
                    <a:pt x="1230227" y="8414"/>
                    <a:pt x="1233560" y="9081"/>
                  </a:cubicBezTo>
                  <a:cubicBezTo>
                    <a:pt x="1238418" y="9748"/>
                    <a:pt x="1243085" y="10605"/>
                    <a:pt x="1247943" y="11462"/>
                  </a:cubicBezTo>
                  <a:cubicBezTo>
                    <a:pt x="1270994" y="15653"/>
                    <a:pt x="1293758" y="20987"/>
                    <a:pt x="1316047" y="27083"/>
                  </a:cubicBezTo>
                  <a:cubicBezTo>
                    <a:pt x="1398448" y="49743"/>
                    <a:pt x="1476886" y="84891"/>
                    <a:pt x="1548647" y="131287"/>
                  </a:cubicBezTo>
                  <a:cubicBezTo>
                    <a:pt x="1567697" y="143193"/>
                    <a:pt x="1585223" y="155766"/>
                    <a:pt x="1602654" y="168815"/>
                  </a:cubicBezTo>
                  <a:cubicBezTo>
                    <a:pt x="1608274" y="173101"/>
                    <a:pt x="1613894" y="177483"/>
                    <a:pt x="1619418" y="181960"/>
                  </a:cubicBezTo>
                  <a:cubicBezTo>
                    <a:pt x="1635706" y="194723"/>
                    <a:pt x="1651327" y="208153"/>
                    <a:pt x="1666567" y="222060"/>
                  </a:cubicBezTo>
                  <a:cubicBezTo>
                    <a:pt x="1674092" y="228918"/>
                    <a:pt x="1681426" y="235871"/>
                    <a:pt x="1688665" y="242920"/>
                  </a:cubicBezTo>
                  <a:cubicBezTo>
                    <a:pt x="1704381" y="258445"/>
                    <a:pt x="1719621" y="274352"/>
                    <a:pt x="1733909" y="290545"/>
                  </a:cubicBezTo>
                  <a:lnTo>
                    <a:pt x="1743434" y="301879"/>
                  </a:lnTo>
                  <a:cubicBezTo>
                    <a:pt x="1754863" y="315310"/>
                    <a:pt x="1765627" y="328931"/>
                    <a:pt x="1776009" y="342742"/>
                  </a:cubicBezTo>
                  <a:cubicBezTo>
                    <a:pt x="1786391" y="356553"/>
                    <a:pt x="1794583" y="368269"/>
                    <a:pt x="1803155" y="381318"/>
                  </a:cubicBezTo>
                  <a:cubicBezTo>
                    <a:pt x="1804965" y="383794"/>
                    <a:pt x="1806489" y="386176"/>
                    <a:pt x="1808013" y="388748"/>
                  </a:cubicBezTo>
                  <a:cubicBezTo>
                    <a:pt x="1828873" y="420218"/>
                    <a:pt x="1847637" y="453022"/>
                    <a:pt x="1864211" y="486950"/>
                  </a:cubicBezTo>
                  <a:lnTo>
                    <a:pt x="1864211" y="486950"/>
                  </a:lnTo>
                  <a:cubicBezTo>
                    <a:pt x="1871259" y="501238"/>
                    <a:pt x="1877898" y="515649"/>
                    <a:pt x="1884118" y="530194"/>
                  </a:cubicBezTo>
                  <a:cubicBezTo>
                    <a:pt x="1887071" y="537147"/>
                    <a:pt x="1889833" y="544005"/>
                    <a:pt x="1892690" y="550958"/>
                  </a:cubicBezTo>
                  <a:lnTo>
                    <a:pt x="1892690" y="550958"/>
                  </a:lnTo>
                  <a:cubicBezTo>
                    <a:pt x="1908473" y="590773"/>
                    <a:pt x="1921770" y="631521"/>
                    <a:pt x="1932505" y="672974"/>
                  </a:cubicBezTo>
                  <a:lnTo>
                    <a:pt x="1934219" y="679165"/>
                  </a:lnTo>
                  <a:cubicBezTo>
                    <a:pt x="1935620" y="684880"/>
                    <a:pt x="1936953" y="690595"/>
                    <a:pt x="1938220" y="696310"/>
                  </a:cubicBezTo>
                  <a:cubicBezTo>
                    <a:pt x="1938791" y="698310"/>
                    <a:pt x="1939172" y="700406"/>
                    <a:pt x="1939744" y="702501"/>
                  </a:cubicBezTo>
                  <a:cubicBezTo>
                    <a:pt x="1960318" y="794350"/>
                    <a:pt x="1969910" y="888324"/>
                    <a:pt x="1968319" y="982441"/>
                  </a:cubicBezTo>
                  <a:close/>
                </a:path>
              </a:pathLst>
            </a:custGeom>
            <a:solidFill>
              <a:srgbClr val="D3E5C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4" id="14"/>
            <p:cNvSpPr/>
            <p:nvPr/>
          </p:nvSpPr>
          <p:spPr>
            <a:xfrm>
              <a:off x="3566890" y="2971107"/>
              <a:ext cx="456628" cy="1141952"/>
            </a:xfrm>
            <a:custGeom>
              <a:avLst/>
              <a:gdLst/>
              <a:ahLst/>
              <a:cxnLst/>
              <a:rect r="r" b="b" t="t" l="l"/>
              <a:pathLst>
                <a:path w="456628" h="1141952" stroke="true" fill="norm" extrusionOk="true">
                  <a:moveTo>
                    <a:pt x="456364" y="20"/>
                  </a:moveTo>
                  <a:cubicBezTo>
                    <a:pt x="452211" y="135332"/>
                    <a:pt x="432876" y="269739"/>
                    <a:pt x="398738" y="400737"/>
                  </a:cubicBezTo>
                  <a:cubicBezTo>
                    <a:pt x="378669" y="478089"/>
                    <a:pt x="353628" y="554070"/>
                    <a:pt x="323776" y="628194"/>
                  </a:cubicBezTo>
                  <a:cubicBezTo>
                    <a:pt x="304726" y="675752"/>
                    <a:pt x="283771" y="722425"/>
                    <a:pt x="260911" y="768211"/>
                  </a:cubicBezTo>
                  <a:cubicBezTo>
                    <a:pt x="194103" y="902447"/>
                    <a:pt x="110912" y="1027901"/>
                    <a:pt x="13261" y="1141687"/>
                  </a:cubicBezTo>
                  <a:lnTo>
                    <a:pt x="-264" y="1141687"/>
                  </a:lnTo>
                  <a:cubicBezTo>
                    <a:pt x="36569" y="1099272"/>
                    <a:pt x="71335" y="1055104"/>
                    <a:pt x="104034" y="1009194"/>
                  </a:cubicBezTo>
                  <a:cubicBezTo>
                    <a:pt x="117274" y="990811"/>
                    <a:pt x="130038" y="972142"/>
                    <a:pt x="142134" y="953282"/>
                  </a:cubicBezTo>
                  <a:cubicBezTo>
                    <a:pt x="248853" y="791224"/>
                    <a:pt x="329644" y="613506"/>
                    <a:pt x="381593" y="426550"/>
                  </a:cubicBezTo>
                  <a:cubicBezTo>
                    <a:pt x="420227" y="287389"/>
                    <a:pt x="441972" y="144086"/>
                    <a:pt x="446363" y="-266"/>
                  </a:cubicBezTo>
                  <a:close/>
                </a:path>
              </a:pathLst>
            </a:custGeom>
            <a:solidFill>
              <a:srgbClr val="51663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5" id="15"/>
            <p:cNvSpPr/>
            <p:nvPr/>
          </p:nvSpPr>
          <p:spPr>
            <a:xfrm>
              <a:off x="3928395" y="2811822"/>
              <a:ext cx="122143" cy="595434"/>
            </a:xfrm>
            <a:custGeom>
              <a:avLst/>
              <a:gdLst/>
              <a:ahLst/>
              <a:cxnLst/>
              <a:rect r="r" b="b" t="t" l="l"/>
              <a:pathLst>
                <a:path w="122143" h="595434" stroke="true" fill="norm" extrusionOk="true">
                  <a:moveTo>
                    <a:pt x="21707" y="595169"/>
                  </a:moveTo>
                  <a:cubicBezTo>
                    <a:pt x="-24118" y="395716"/>
                    <a:pt x="2238" y="186480"/>
                    <a:pt x="96097" y="4619"/>
                  </a:cubicBezTo>
                  <a:cubicBezTo>
                    <a:pt x="99136" y="-248"/>
                    <a:pt x="105537" y="-1725"/>
                    <a:pt x="110404" y="1314"/>
                  </a:cubicBezTo>
                  <a:cubicBezTo>
                    <a:pt x="112937" y="2895"/>
                    <a:pt x="114661" y="5486"/>
                    <a:pt x="115147" y="8429"/>
                  </a:cubicBezTo>
                  <a:cubicBezTo>
                    <a:pt x="136293" y="211788"/>
                    <a:pt x="108289" y="408955"/>
                    <a:pt x="21707" y="595169"/>
                  </a:cubicBezTo>
                  <a:close/>
                </a:path>
              </a:pathLst>
            </a:custGeom>
            <a:solidFill>
              <a:srgbClr val="51663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" id="16"/>
            <p:cNvSpPr/>
            <p:nvPr/>
          </p:nvSpPr>
          <p:spPr>
            <a:xfrm>
              <a:off x="3820445" y="3310559"/>
              <a:ext cx="329897" cy="431500"/>
            </a:xfrm>
            <a:custGeom>
              <a:avLst/>
              <a:gdLst/>
              <a:ahLst/>
              <a:cxnLst/>
              <a:rect r="r" b="b" t="t" l="l"/>
              <a:pathLst>
                <a:path w="329897" h="431500" stroke="true" fill="norm" extrusionOk="true">
                  <a:moveTo>
                    <a:pt x="-264" y="431235"/>
                  </a:moveTo>
                  <a:cubicBezTo>
                    <a:pt x="67611" y="264843"/>
                    <a:pt x="175044" y="117520"/>
                    <a:pt x="312728" y="2039"/>
                  </a:cubicBezTo>
                  <a:cubicBezTo>
                    <a:pt x="317185" y="-1562"/>
                    <a:pt x="323729" y="-867"/>
                    <a:pt x="327329" y="3591"/>
                  </a:cubicBezTo>
                  <a:cubicBezTo>
                    <a:pt x="329034" y="5706"/>
                    <a:pt x="329844" y="8392"/>
                    <a:pt x="329587" y="11087"/>
                  </a:cubicBezTo>
                  <a:cubicBezTo>
                    <a:pt x="320633" y="100527"/>
                    <a:pt x="293106" y="187871"/>
                    <a:pt x="237766" y="258737"/>
                  </a:cubicBezTo>
                  <a:cubicBezTo>
                    <a:pt x="177472" y="336176"/>
                    <a:pt x="93271" y="401517"/>
                    <a:pt x="-264" y="431235"/>
                  </a:cubicBezTo>
                  <a:close/>
                </a:path>
              </a:pathLst>
            </a:custGeom>
            <a:solidFill>
              <a:srgbClr val="51663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7" id="17"/>
            <p:cNvSpPr/>
            <p:nvPr/>
          </p:nvSpPr>
          <p:spPr>
            <a:xfrm>
              <a:off x="3666556" y="3532368"/>
              <a:ext cx="127697" cy="462009"/>
            </a:xfrm>
            <a:custGeom>
              <a:avLst/>
              <a:gdLst/>
              <a:ahLst/>
              <a:cxnLst/>
              <a:rect r="r" b="b" t="t" l="l"/>
              <a:pathLst>
                <a:path w="127697" h="462009" stroke="true" fill="norm" extrusionOk="true">
                  <a:moveTo>
                    <a:pt x="6179" y="461744"/>
                  </a:moveTo>
                  <a:cubicBezTo>
                    <a:pt x="-15795" y="302896"/>
                    <a:pt x="18837" y="141380"/>
                    <a:pt x="104000" y="5496"/>
                  </a:cubicBezTo>
                  <a:cubicBezTo>
                    <a:pt x="107868" y="-400"/>
                    <a:pt x="115783" y="-2038"/>
                    <a:pt x="121679" y="1829"/>
                  </a:cubicBezTo>
                  <a:cubicBezTo>
                    <a:pt x="125336" y="4239"/>
                    <a:pt x="127508" y="8354"/>
                    <a:pt x="127432" y="12735"/>
                  </a:cubicBezTo>
                  <a:cubicBezTo>
                    <a:pt x="124193" y="170946"/>
                    <a:pt x="87427" y="324013"/>
                    <a:pt x="6179" y="461744"/>
                  </a:cubicBezTo>
                  <a:close/>
                </a:path>
              </a:pathLst>
            </a:custGeom>
            <a:solidFill>
              <a:srgbClr val="51663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8" id="18"/>
            <p:cNvSpPr/>
            <p:nvPr/>
          </p:nvSpPr>
          <p:spPr>
            <a:xfrm>
              <a:off x="2232723" y="3279431"/>
              <a:ext cx="501300" cy="833627"/>
            </a:xfrm>
            <a:custGeom>
              <a:avLst/>
              <a:gdLst/>
              <a:ahLst/>
              <a:cxnLst/>
              <a:rect r="r" b="b" t="t" l="l"/>
              <a:pathLst>
                <a:path w="501300" h="833627" stroke="true" fill="norm" extrusionOk="true">
                  <a:moveTo>
                    <a:pt x="501037" y="833362"/>
                  </a:moveTo>
                  <a:lnTo>
                    <a:pt x="486368" y="833362"/>
                  </a:lnTo>
                  <a:cubicBezTo>
                    <a:pt x="444906" y="792405"/>
                    <a:pt x="405406" y="749447"/>
                    <a:pt x="367877" y="704489"/>
                  </a:cubicBezTo>
                  <a:cubicBezTo>
                    <a:pt x="334921" y="665246"/>
                    <a:pt x="303650" y="624670"/>
                    <a:pt x="274056" y="582760"/>
                  </a:cubicBezTo>
                  <a:cubicBezTo>
                    <a:pt x="228069" y="517761"/>
                    <a:pt x="186264" y="449905"/>
                    <a:pt x="148897" y="379591"/>
                  </a:cubicBezTo>
                  <a:cubicBezTo>
                    <a:pt x="85109" y="259891"/>
                    <a:pt x="35064" y="133361"/>
                    <a:pt x="-264" y="2401"/>
                  </a:cubicBezTo>
                  <a:lnTo>
                    <a:pt x="9261" y="-266"/>
                  </a:lnTo>
                  <a:cubicBezTo>
                    <a:pt x="46961" y="139104"/>
                    <a:pt x="101330" y="273426"/>
                    <a:pt x="171186" y="399784"/>
                  </a:cubicBezTo>
                  <a:cubicBezTo>
                    <a:pt x="259311" y="559680"/>
                    <a:pt x="370449" y="705765"/>
                    <a:pt x="501037" y="833362"/>
                  </a:cubicBezTo>
                  <a:close/>
                </a:path>
              </a:pathLst>
            </a:custGeom>
            <a:solidFill>
              <a:srgbClr val="A7D877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9" id="19"/>
            <p:cNvSpPr/>
            <p:nvPr/>
          </p:nvSpPr>
          <p:spPr>
            <a:xfrm>
              <a:off x="2177962" y="3128643"/>
              <a:ext cx="226782" cy="560933"/>
            </a:xfrm>
            <a:custGeom>
              <a:avLst/>
              <a:gdLst/>
              <a:ahLst/>
              <a:cxnLst/>
              <a:rect r="r" b="b" t="t" l="l"/>
              <a:pathLst>
                <a:path w="226782" h="560933" stroke="true" fill="norm" extrusionOk="true">
                  <a:moveTo>
                    <a:pt x="226518" y="560668"/>
                  </a:moveTo>
                  <a:cubicBezTo>
                    <a:pt x="225061" y="356052"/>
                    <a:pt x="151156" y="158570"/>
                    <a:pt x="17921" y="3265"/>
                  </a:cubicBezTo>
                  <a:cubicBezTo>
                    <a:pt x="14139" y="-1040"/>
                    <a:pt x="7576" y="-1469"/>
                    <a:pt x="3271" y="2313"/>
                  </a:cubicBezTo>
                  <a:cubicBezTo>
                    <a:pt x="671" y="4599"/>
                    <a:pt x="-625" y="8028"/>
                    <a:pt x="-177" y="11457"/>
                  </a:cubicBezTo>
                  <a:cubicBezTo>
                    <a:pt x="26207" y="213863"/>
                    <a:pt x="99169" y="398743"/>
                    <a:pt x="226518" y="560668"/>
                  </a:cubicBezTo>
                  <a:close/>
                </a:path>
              </a:pathLst>
            </a:custGeom>
            <a:solidFill>
              <a:srgbClr val="A7D877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0" id="20"/>
            <p:cNvSpPr/>
            <p:nvPr/>
          </p:nvSpPr>
          <p:spPr>
            <a:xfrm>
              <a:off x="2189900" y="3638764"/>
              <a:ext cx="418679" cy="346088"/>
            </a:xfrm>
            <a:custGeom>
              <a:avLst/>
              <a:gdLst/>
              <a:ahLst/>
              <a:cxnLst/>
              <a:rect r="r" b="b" t="t" l="l"/>
              <a:pathLst>
                <a:path w="418679" h="346088" stroke="true" fill="norm" extrusionOk="true">
                  <a:moveTo>
                    <a:pt x="418416" y="345823"/>
                  </a:moveTo>
                  <a:cubicBezTo>
                    <a:pt x="313888" y="199633"/>
                    <a:pt x="175262" y="81171"/>
                    <a:pt x="14556" y="732"/>
                  </a:cubicBezTo>
                  <a:cubicBezTo>
                    <a:pt x="9374" y="-1716"/>
                    <a:pt x="3183" y="494"/>
                    <a:pt x="735" y="5676"/>
                  </a:cubicBezTo>
                  <a:cubicBezTo>
                    <a:pt x="-408" y="8095"/>
                    <a:pt x="-580" y="10867"/>
                    <a:pt x="268" y="13401"/>
                  </a:cubicBezTo>
                  <a:cubicBezTo>
                    <a:pt x="29700" y="98363"/>
                    <a:pt x="76468" y="177040"/>
                    <a:pt x="146953" y="233142"/>
                  </a:cubicBezTo>
                  <a:cubicBezTo>
                    <a:pt x="223534" y="294388"/>
                    <a:pt x="320308" y="338489"/>
                    <a:pt x="418416" y="345823"/>
                  </a:cubicBezTo>
                  <a:close/>
                </a:path>
              </a:pathLst>
            </a:custGeom>
            <a:solidFill>
              <a:srgbClr val="A7D877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1" id="21"/>
            <p:cNvSpPr/>
            <p:nvPr/>
          </p:nvSpPr>
          <p:spPr>
            <a:xfrm>
              <a:off x="2587444" y="3771104"/>
              <a:ext cx="209920" cy="341954"/>
            </a:xfrm>
            <a:custGeom>
              <a:avLst/>
              <a:gdLst/>
              <a:ahLst/>
              <a:cxnLst/>
              <a:rect r="r" b="b" t="t" l="l"/>
              <a:pathLst>
                <a:path w="209920" h="341954" stroke="true" fill="norm" extrusionOk="true">
                  <a:moveTo>
                    <a:pt x="209657" y="341689"/>
                  </a:moveTo>
                  <a:lnTo>
                    <a:pt x="152507" y="341689"/>
                  </a:lnTo>
                  <a:cubicBezTo>
                    <a:pt x="81193" y="243829"/>
                    <a:pt x="29444" y="133130"/>
                    <a:pt x="107" y="15649"/>
                  </a:cubicBezTo>
                  <a:cubicBezTo>
                    <a:pt x="-1579" y="8752"/>
                    <a:pt x="2640" y="1789"/>
                    <a:pt x="9546" y="104"/>
                  </a:cubicBezTo>
                  <a:cubicBezTo>
                    <a:pt x="13747" y="-925"/>
                    <a:pt x="18176" y="227"/>
                    <a:pt x="21348" y="3171"/>
                  </a:cubicBezTo>
                  <a:cubicBezTo>
                    <a:pt x="115397" y="95525"/>
                    <a:pt x="180787" y="213073"/>
                    <a:pt x="209657" y="341689"/>
                  </a:cubicBezTo>
                  <a:close/>
                </a:path>
              </a:pathLst>
            </a:custGeom>
            <a:solidFill>
              <a:srgbClr val="A7D877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2" id="22"/>
            <p:cNvSpPr/>
            <p:nvPr/>
          </p:nvSpPr>
          <p:spPr>
            <a:xfrm>
              <a:off x="3102260" y="2431801"/>
              <a:ext cx="234602" cy="1680591"/>
            </a:xfrm>
            <a:custGeom>
              <a:avLst/>
              <a:gdLst/>
              <a:ahLst/>
              <a:cxnLst/>
              <a:rect r="r" b="b" t="t" l="l"/>
              <a:pathLst>
                <a:path w="234602" h="1680591" stroke="true" fill="norm" extrusionOk="true">
                  <a:moveTo>
                    <a:pt x="233956" y="570949"/>
                  </a:moveTo>
                  <a:cubicBezTo>
                    <a:pt x="233956" y="573330"/>
                    <a:pt x="233956" y="575711"/>
                    <a:pt x="233956" y="578187"/>
                  </a:cubicBezTo>
                  <a:cubicBezTo>
                    <a:pt x="233956" y="595618"/>
                    <a:pt x="233289" y="613144"/>
                    <a:pt x="232717" y="630670"/>
                  </a:cubicBezTo>
                  <a:lnTo>
                    <a:pt x="232717" y="638957"/>
                  </a:lnTo>
                  <a:cubicBezTo>
                    <a:pt x="230622" y="696555"/>
                    <a:pt x="226878" y="754181"/>
                    <a:pt x="221478" y="811836"/>
                  </a:cubicBezTo>
                  <a:cubicBezTo>
                    <a:pt x="221478" y="814503"/>
                    <a:pt x="221192" y="817170"/>
                    <a:pt x="220621" y="819837"/>
                  </a:cubicBezTo>
                  <a:cubicBezTo>
                    <a:pt x="217382" y="855270"/>
                    <a:pt x="213410" y="890608"/>
                    <a:pt x="208714" y="925850"/>
                  </a:cubicBezTo>
                  <a:cubicBezTo>
                    <a:pt x="206809" y="941214"/>
                    <a:pt x="204714" y="956549"/>
                    <a:pt x="202428" y="971856"/>
                  </a:cubicBezTo>
                  <a:cubicBezTo>
                    <a:pt x="201856" y="976237"/>
                    <a:pt x="201190" y="980524"/>
                    <a:pt x="200523" y="984810"/>
                  </a:cubicBezTo>
                  <a:cubicBezTo>
                    <a:pt x="177082" y="1142106"/>
                    <a:pt x="141382" y="1297325"/>
                    <a:pt x="93748" y="1449058"/>
                  </a:cubicBezTo>
                  <a:lnTo>
                    <a:pt x="93748" y="1449058"/>
                  </a:lnTo>
                  <a:lnTo>
                    <a:pt x="93748" y="1449058"/>
                  </a:lnTo>
                  <a:cubicBezTo>
                    <a:pt x="89652" y="1462679"/>
                    <a:pt x="85270" y="1476300"/>
                    <a:pt x="80794" y="1489825"/>
                  </a:cubicBezTo>
                  <a:lnTo>
                    <a:pt x="80794" y="1489825"/>
                  </a:lnTo>
                  <a:cubicBezTo>
                    <a:pt x="59458" y="1554529"/>
                    <a:pt x="35836" y="1618032"/>
                    <a:pt x="9928" y="1680325"/>
                  </a:cubicBezTo>
                  <a:lnTo>
                    <a:pt x="-264" y="1680325"/>
                  </a:lnTo>
                  <a:cubicBezTo>
                    <a:pt x="20691" y="1629529"/>
                    <a:pt x="40246" y="1578056"/>
                    <a:pt x="58410" y="1525925"/>
                  </a:cubicBezTo>
                  <a:lnTo>
                    <a:pt x="58410" y="1525925"/>
                  </a:lnTo>
                  <a:cubicBezTo>
                    <a:pt x="63458" y="1510971"/>
                    <a:pt x="68697" y="1495921"/>
                    <a:pt x="73555" y="1480777"/>
                  </a:cubicBezTo>
                  <a:lnTo>
                    <a:pt x="73555" y="1480777"/>
                  </a:lnTo>
                  <a:cubicBezTo>
                    <a:pt x="127742" y="1315251"/>
                    <a:pt x="167576" y="1145363"/>
                    <a:pt x="192617" y="972999"/>
                  </a:cubicBezTo>
                  <a:cubicBezTo>
                    <a:pt x="200237" y="920544"/>
                    <a:pt x="206590" y="867871"/>
                    <a:pt x="211667" y="814979"/>
                  </a:cubicBezTo>
                  <a:cubicBezTo>
                    <a:pt x="211667" y="812598"/>
                    <a:pt x="212143" y="810121"/>
                    <a:pt x="212334" y="807740"/>
                  </a:cubicBezTo>
                  <a:cubicBezTo>
                    <a:pt x="217668" y="749637"/>
                    <a:pt x="221383" y="691535"/>
                    <a:pt x="223478" y="633433"/>
                  </a:cubicBezTo>
                  <a:cubicBezTo>
                    <a:pt x="223478" y="630766"/>
                    <a:pt x="223478" y="628099"/>
                    <a:pt x="223478" y="625432"/>
                  </a:cubicBezTo>
                  <a:cubicBezTo>
                    <a:pt x="223954" y="609334"/>
                    <a:pt x="224431" y="593332"/>
                    <a:pt x="224621" y="577235"/>
                  </a:cubicBezTo>
                  <a:cubicBezTo>
                    <a:pt x="224621" y="574854"/>
                    <a:pt x="224621" y="572472"/>
                    <a:pt x="224621" y="569996"/>
                  </a:cubicBezTo>
                  <a:cubicBezTo>
                    <a:pt x="225316" y="525543"/>
                    <a:pt x="224974" y="481099"/>
                    <a:pt x="223573" y="436646"/>
                  </a:cubicBezTo>
                  <a:cubicBezTo>
                    <a:pt x="223573" y="434074"/>
                    <a:pt x="223573" y="431503"/>
                    <a:pt x="223573" y="429026"/>
                  </a:cubicBezTo>
                  <a:cubicBezTo>
                    <a:pt x="222116" y="390802"/>
                    <a:pt x="220116" y="352636"/>
                    <a:pt x="217573" y="314536"/>
                  </a:cubicBezTo>
                  <a:cubicBezTo>
                    <a:pt x="212239" y="238783"/>
                    <a:pt x="203885" y="163821"/>
                    <a:pt x="192522" y="89650"/>
                  </a:cubicBezTo>
                  <a:cubicBezTo>
                    <a:pt x="191569" y="83269"/>
                    <a:pt x="190522" y="76982"/>
                    <a:pt x="189474" y="70600"/>
                  </a:cubicBezTo>
                  <a:cubicBezTo>
                    <a:pt x="189474" y="70029"/>
                    <a:pt x="189474" y="69553"/>
                    <a:pt x="189474" y="68981"/>
                  </a:cubicBezTo>
                  <a:cubicBezTo>
                    <a:pt x="187121" y="53932"/>
                    <a:pt x="184549" y="38882"/>
                    <a:pt x="181759" y="23833"/>
                  </a:cubicBezTo>
                  <a:cubicBezTo>
                    <a:pt x="180520" y="16403"/>
                    <a:pt x="179187" y="8878"/>
                    <a:pt x="177663" y="1449"/>
                  </a:cubicBezTo>
                  <a:lnTo>
                    <a:pt x="187188" y="-266"/>
                  </a:lnTo>
                  <a:cubicBezTo>
                    <a:pt x="188331" y="6592"/>
                    <a:pt x="189664" y="13450"/>
                    <a:pt x="190807" y="20308"/>
                  </a:cubicBezTo>
                  <a:cubicBezTo>
                    <a:pt x="195503" y="45712"/>
                    <a:pt x="199761" y="71334"/>
                    <a:pt x="203571" y="97175"/>
                  </a:cubicBezTo>
                  <a:cubicBezTo>
                    <a:pt x="214144" y="168136"/>
                    <a:pt x="222049" y="240050"/>
                    <a:pt x="227098" y="312440"/>
                  </a:cubicBezTo>
                  <a:cubicBezTo>
                    <a:pt x="230146" y="352445"/>
                    <a:pt x="232270" y="392574"/>
                    <a:pt x="233479" y="432836"/>
                  </a:cubicBezTo>
                  <a:cubicBezTo>
                    <a:pt x="233479" y="435408"/>
                    <a:pt x="233479" y="438075"/>
                    <a:pt x="233479" y="440646"/>
                  </a:cubicBezTo>
                  <a:cubicBezTo>
                    <a:pt x="234432" y="483957"/>
                    <a:pt x="234594" y="527391"/>
                    <a:pt x="233956" y="570949"/>
                  </a:cubicBezTo>
                  <a:close/>
                </a:path>
              </a:pathLst>
            </a:custGeom>
            <a:solidFill>
              <a:srgbClr val="51663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3" id="23"/>
            <p:cNvSpPr/>
            <p:nvPr/>
          </p:nvSpPr>
          <p:spPr>
            <a:xfrm>
              <a:off x="3046051" y="2228404"/>
              <a:ext cx="459306" cy="404317"/>
            </a:xfrm>
            <a:custGeom>
              <a:avLst/>
              <a:gdLst/>
              <a:ahLst/>
              <a:cxnLst/>
              <a:rect r="r" b="b" t="t" l="l"/>
              <a:pathLst>
                <a:path w="459306" h="404317" stroke="true" fill="norm" extrusionOk="true">
                  <a:moveTo>
                    <a:pt x="268448" y="142457"/>
                  </a:moveTo>
                  <a:cubicBezTo>
                    <a:pt x="266933" y="100928"/>
                    <a:pt x="277030" y="59790"/>
                    <a:pt x="297594" y="23680"/>
                  </a:cubicBezTo>
                  <a:cubicBezTo>
                    <a:pt x="301138" y="16889"/>
                    <a:pt x="305919" y="10812"/>
                    <a:pt x="311691" y="5774"/>
                  </a:cubicBezTo>
                  <a:cubicBezTo>
                    <a:pt x="320559" y="-2608"/>
                    <a:pt x="334551" y="-2218"/>
                    <a:pt x="342933" y="6650"/>
                  </a:cubicBezTo>
                  <a:cubicBezTo>
                    <a:pt x="345686" y="9574"/>
                    <a:pt x="347600" y="13184"/>
                    <a:pt x="348458" y="17109"/>
                  </a:cubicBezTo>
                  <a:cubicBezTo>
                    <a:pt x="350534" y="24671"/>
                    <a:pt x="351153" y="32558"/>
                    <a:pt x="350267" y="40349"/>
                  </a:cubicBezTo>
                  <a:cubicBezTo>
                    <a:pt x="348086" y="71972"/>
                    <a:pt x="340247" y="102938"/>
                    <a:pt x="327122" y="131789"/>
                  </a:cubicBezTo>
                  <a:cubicBezTo>
                    <a:pt x="352849" y="108548"/>
                    <a:pt x="383195" y="91022"/>
                    <a:pt x="416181" y="80354"/>
                  </a:cubicBezTo>
                  <a:cubicBezTo>
                    <a:pt x="422629" y="77859"/>
                    <a:pt x="429458" y="76468"/>
                    <a:pt x="436373" y="76259"/>
                  </a:cubicBezTo>
                  <a:cubicBezTo>
                    <a:pt x="443374" y="76106"/>
                    <a:pt x="450099" y="79030"/>
                    <a:pt x="454757" y="84260"/>
                  </a:cubicBezTo>
                  <a:cubicBezTo>
                    <a:pt x="460291" y="92337"/>
                    <a:pt x="460481" y="102948"/>
                    <a:pt x="455233" y="111215"/>
                  </a:cubicBezTo>
                  <a:cubicBezTo>
                    <a:pt x="449880" y="119083"/>
                    <a:pt x="442774" y="125608"/>
                    <a:pt x="434468" y="130265"/>
                  </a:cubicBezTo>
                  <a:cubicBezTo>
                    <a:pt x="404531" y="149982"/>
                    <a:pt x="371203" y="164003"/>
                    <a:pt x="336170" y="171604"/>
                  </a:cubicBezTo>
                  <a:cubicBezTo>
                    <a:pt x="369584" y="176176"/>
                    <a:pt x="401159" y="189635"/>
                    <a:pt x="427610" y="210561"/>
                  </a:cubicBezTo>
                  <a:cubicBezTo>
                    <a:pt x="434278" y="215143"/>
                    <a:pt x="439974" y="221010"/>
                    <a:pt x="444374" y="227801"/>
                  </a:cubicBezTo>
                  <a:cubicBezTo>
                    <a:pt x="448718" y="234736"/>
                    <a:pt x="449527" y="243318"/>
                    <a:pt x="446565" y="250947"/>
                  </a:cubicBezTo>
                  <a:cubicBezTo>
                    <a:pt x="442898" y="257929"/>
                    <a:pt x="436288" y="262891"/>
                    <a:pt x="428563" y="264473"/>
                  </a:cubicBezTo>
                  <a:cubicBezTo>
                    <a:pt x="420914" y="265949"/>
                    <a:pt x="413066" y="265949"/>
                    <a:pt x="405417" y="264473"/>
                  </a:cubicBezTo>
                  <a:cubicBezTo>
                    <a:pt x="361155" y="258262"/>
                    <a:pt x="319683" y="239260"/>
                    <a:pt x="286069" y="209799"/>
                  </a:cubicBezTo>
                  <a:cubicBezTo>
                    <a:pt x="317806" y="245413"/>
                    <a:pt x="339123" y="289076"/>
                    <a:pt x="347696" y="336005"/>
                  </a:cubicBezTo>
                  <a:cubicBezTo>
                    <a:pt x="349982" y="348674"/>
                    <a:pt x="349886" y="364580"/>
                    <a:pt x="338837" y="370867"/>
                  </a:cubicBezTo>
                  <a:cubicBezTo>
                    <a:pt x="332475" y="374153"/>
                    <a:pt x="324912" y="374153"/>
                    <a:pt x="318549" y="370867"/>
                  </a:cubicBezTo>
                  <a:cubicBezTo>
                    <a:pt x="312358" y="367562"/>
                    <a:pt x="306833" y="363142"/>
                    <a:pt x="302261" y="357818"/>
                  </a:cubicBezTo>
                  <a:cubicBezTo>
                    <a:pt x="267876" y="321747"/>
                    <a:pt x="242854" y="277789"/>
                    <a:pt x="229395" y="229802"/>
                  </a:cubicBezTo>
                  <a:cubicBezTo>
                    <a:pt x="251379" y="272350"/>
                    <a:pt x="255294" y="321965"/>
                    <a:pt x="240254" y="367438"/>
                  </a:cubicBezTo>
                  <a:cubicBezTo>
                    <a:pt x="237530" y="377715"/>
                    <a:pt x="232329" y="387164"/>
                    <a:pt x="225109" y="394965"/>
                  </a:cubicBezTo>
                  <a:cubicBezTo>
                    <a:pt x="217746" y="402623"/>
                    <a:pt x="206840" y="405747"/>
                    <a:pt x="196534" y="403157"/>
                  </a:cubicBezTo>
                  <a:cubicBezTo>
                    <a:pt x="183675" y="398870"/>
                    <a:pt x="177484" y="384107"/>
                    <a:pt x="173960" y="371248"/>
                  </a:cubicBezTo>
                  <a:cubicBezTo>
                    <a:pt x="162434" y="327633"/>
                    <a:pt x="163387" y="281665"/>
                    <a:pt x="176722" y="238565"/>
                  </a:cubicBezTo>
                  <a:cubicBezTo>
                    <a:pt x="158253" y="285437"/>
                    <a:pt x="124401" y="324632"/>
                    <a:pt x="80710" y="349721"/>
                  </a:cubicBezTo>
                  <a:cubicBezTo>
                    <a:pt x="72128" y="355656"/>
                    <a:pt x="61441" y="357694"/>
                    <a:pt x="51278" y="355341"/>
                  </a:cubicBezTo>
                  <a:cubicBezTo>
                    <a:pt x="41457" y="350598"/>
                    <a:pt x="35590" y="340292"/>
                    <a:pt x="36514" y="329433"/>
                  </a:cubicBezTo>
                  <a:cubicBezTo>
                    <a:pt x="37733" y="318841"/>
                    <a:pt x="41705" y="308764"/>
                    <a:pt x="48039" y="300192"/>
                  </a:cubicBezTo>
                  <a:cubicBezTo>
                    <a:pt x="70394" y="265882"/>
                    <a:pt x="102941" y="239431"/>
                    <a:pt x="141098" y="224563"/>
                  </a:cubicBezTo>
                  <a:cubicBezTo>
                    <a:pt x="107123" y="247356"/>
                    <a:pt x="64565" y="253290"/>
                    <a:pt x="25656" y="240660"/>
                  </a:cubicBezTo>
                  <a:cubicBezTo>
                    <a:pt x="19074" y="238717"/>
                    <a:pt x="12959" y="235479"/>
                    <a:pt x="7653" y="231135"/>
                  </a:cubicBezTo>
                  <a:cubicBezTo>
                    <a:pt x="2424" y="226515"/>
                    <a:pt x="-472" y="219819"/>
                    <a:pt x="-252" y="212847"/>
                  </a:cubicBezTo>
                  <a:cubicBezTo>
                    <a:pt x="890" y="200751"/>
                    <a:pt x="13273" y="193321"/>
                    <a:pt x="24703" y="188939"/>
                  </a:cubicBezTo>
                  <a:cubicBezTo>
                    <a:pt x="69756" y="172156"/>
                    <a:pt x="119505" y="173147"/>
                    <a:pt x="163863" y="191702"/>
                  </a:cubicBezTo>
                  <a:cubicBezTo>
                    <a:pt x="140308" y="170890"/>
                    <a:pt x="122582" y="144296"/>
                    <a:pt x="112428" y="114549"/>
                  </a:cubicBezTo>
                  <a:cubicBezTo>
                    <a:pt x="107218" y="102233"/>
                    <a:pt x="105504" y="88717"/>
                    <a:pt x="107475" y="75497"/>
                  </a:cubicBezTo>
                  <a:cubicBezTo>
                    <a:pt x="109685" y="62028"/>
                    <a:pt x="119743" y="51189"/>
                    <a:pt x="133002" y="47969"/>
                  </a:cubicBezTo>
                  <a:cubicBezTo>
                    <a:pt x="142270" y="46893"/>
                    <a:pt x="151576" y="49608"/>
                    <a:pt x="158815" y="55494"/>
                  </a:cubicBezTo>
                  <a:cubicBezTo>
                    <a:pt x="165892" y="61400"/>
                    <a:pt x="171969" y="68410"/>
                    <a:pt x="176817" y="76259"/>
                  </a:cubicBezTo>
                  <a:cubicBezTo>
                    <a:pt x="195324" y="104167"/>
                    <a:pt x="209278" y="134837"/>
                    <a:pt x="218156" y="167127"/>
                  </a:cubicBezTo>
                  <a:cubicBezTo>
                    <a:pt x="201039" y="135285"/>
                    <a:pt x="191981" y="99738"/>
                    <a:pt x="191772" y="63590"/>
                  </a:cubicBezTo>
                  <a:cubicBezTo>
                    <a:pt x="190943" y="53503"/>
                    <a:pt x="192476" y="43359"/>
                    <a:pt x="196248" y="33968"/>
                  </a:cubicBezTo>
                  <a:cubicBezTo>
                    <a:pt x="200220" y="24452"/>
                    <a:pt x="209288" y="18051"/>
                    <a:pt x="219584" y="17489"/>
                  </a:cubicBezTo>
                  <a:cubicBezTo>
                    <a:pt x="234348" y="17489"/>
                    <a:pt x="243873" y="32920"/>
                    <a:pt x="249398" y="46636"/>
                  </a:cubicBezTo>
                  <a:cubicBezTo>
                    <a:pt x="261590" y="77135"/>
                    <a:pt x="268048" y="109615"/>
                    <a:pt x="268448" y="142457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4" id="24"/>
            <p:cNvSpPr/>
            <p:nvPr/>
          </p:nvSpPr>
          <p:spPr>
            <a:xfrm>
              <a:off x="3174200" y="2357889"/>
              <a:ext cx="224391" cy="116431"/>
            </a:xfrm>
            <a:custGeom>
              <a:avLst/>
              <a:gdLst/>
              <a:ahLst/>
              <a:cxnLst/>
              <a:rect r="r" b="b" t="t" l="l"/>
              <a:pathLst>
                <a:path w="224391" h="116431" stroke="true" fill="norm" extrusionOk="true">
                  <a:moveTo>
                    <a:pt x="223262" y="12305"/>
                  </a:moveTo>
                  <a:cubicBezTo>
                    <a:pt x="230882" y="30403"/>
                    <a:pt x="187352" y="64883"/>
                    <a:pt x="125916" y="90791"/>
                  </a:cubicBezTo>
                  <a:cubicBezTo>
                    <a:pt x="64480" y="116699"/>
                    <a:pt x="8282" y="124414"/>
                    <a:pt x="662" y="106222"/>
                  </a:cubicBezTo>
                  <a:cubicBezTo>
                    <a:pt x="-6958" y="88029"/>
                    <a:pt x="33143" y="46309"/>
                    <a:pt x="94674" y="20497"/>
                  </a:cubicBezTo>
                  <a:cubicBezTo>
                    <a:pt x="156205" y="-5316"/>
                    <a:pt x="215546" y="-5888"/>
                    <a:pt x="223262" y="12305"/>
                  </a:cubicBezTo>
                  <a:close/>
                </a:path>
              </a:pathLst>
            </a:custGeom>
            <a:solidFill>
              <a:srgbClr val="CA9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5" id="25"/>
            <p:cNvSpPr/>
            <p:nvPr/>
          </p:nvSpPr>
          <p:spPr>
            <a:xfrm>
              <a:off x="3293808" y="2608966"/>
              <a:ext cx="444436" cy="808101"/>
            </a:xfrm>
            <a:custGeom>
              <a:avLst/>
              <a:gdLst/>
              <a:ahLst/>
              <a:cxnLst/>
              <a:rect r="r" b="b" t="t" l="l"/>
              <a:pathLst>
                <a:path w="444436" h="808101" stroke="true" fill="norm" extrusionOk="true">
                  <a:moveTo>
                    <a:pt x="9261" y="807836"/>
                  </a:moveTo>
                  <a:lnTo>
                    <a:pt x="-264" y="805359"/>
                  </a:lnTo>
                  <a:cubicBezTo>
                    <a:pt x="79174" y="516180"/>
                    <a:pt x="230431" y="237574"/>
                    <a:pt x="437029" y="-266"/>
                  </a:cubicBezTo>
                  <a:lnTo>
                    <a:pt x="444172" y="6021"/>
                  </a:lnTo>
                  <a:cubicBezTo>
                    <a:pt x="238813" y="242813"/>
                    <a:pt x="88319" y="520085"/>
                    <a:pt x="9261" y="807836"/>
                  </a:cubicBezTo>
                  <a:close/>
                </a:path>
              </a:pathLst>
            </a:custGeom>
            <a:solidFill>
              <a:srgbClr val="51663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6" id="26"/>
            <p:cNvSpPr/>
            <p:nvPr/>
          </p:nvSpPr>
          <p:spPr>
            <a:xfrm>
              <a:off x="3464791" y="2458729"/>
              <a:ext cx="474176" cy="377661"/>
            </a:xfrm>
            <a:custGeom>
              <a:avLst/>
              <a:gdLst/>
              <a:ahLst/>
              <a:cxnLst/>
              <a:rect r="r" b="b" t="t" l="l"/>
              <a:pathLst>
                <a:path w="474176" h="377661" stroke="true" fill="norm" extrusionOk="true">
                  <a:moveTo>
                    <a:pt x="304908" y="170355"/>
                  </a:moveTo>
                  <a:cubicBezTo>
                    <a:pt x="334521" y="141199"/>
                    <a:pt x="371649" y="120853"/>
                    <a:pt x="412159" y="111585"/>
                  </a:cubicBezTo>
                  <a:cubicBezTo>
                    <a:pt x="419570" y="109595"/>
                    <a:pt x="427295" y="109014"/>
                    <a:pt x="434924" y="109871"/>
                  </a:cubicBezTo>
                  <a:cubicBezTo>
                    <a:pt x="447097" y="110747"/>
                    <a:pt x="456250" y="121329"/>
                    <a:pt x="455374" y="133503"/>
                  </a:cubicBezTo>
                  <a:cubicBezTo>
                    <a:pt x="455088" y="137503"/>
                    <a:pt x="453717" y="141351"/>
                    <a:pt x="451402" y="144637"/>
                  </a:cubicBezTo>
                  <a:cubicBezTo>
                    <a:pt x="447240" y="151285"/>
                    <a:pt x="441839" y="157067"/>
                    <a:pt x="435495" y="161687"/>
                  </a:cubicBezTo>
                  <a:cubicBezTo>
                    <a:pt x="410730" y="181442"/>
                    <a:pt x="382641" y="196606"/>
                    <a:pt x="352533" y="206455"/>
                  </a:cubicBezTo>
                  <a:cubicBezTo>
                    <a:pt x="387023" y="209664"/>
                    <a:pt x="420437" y="220189"/>
                    <a:pt x="450545" y="237315"/>
                  </a:cubicBezTo>
                  <a:cubicBezTo>
                    <a:pt x="456784" y="240306"/>
                    <a:pt x="462432" y="244402"/>
                    <a:pt x="467214" y="249412"/>
                  </a:cubicBezTo>
                  <a:cubicBezTo>
                    <a:pt x="472100" y="254479"/>
                    <a:pt x="474510" y="261452"/>
                    <a:pt x="473786" y="268462"/>
                  </a:cubicBezTo>
                  <a:cubicBezTo>
                    <a:pt x="471843" y="278063"/>
                    <a:pt x="464337" y="285569"/>
                    <a:pt x="454736" y="287512"/>
                  </a:cubicBezTo>
                  <a:cubicBezTo>
                    <a:pt x="445173" y="289055"/>
                    <a:pt x="435381" y="288303"/>
                    <a:pt x="426161" y="285322"/>
                  </a:cubicBezTo>
                  <a:cubicBezTo>
                    <a:pt x="391252" y="276339"/>
                    <a:pt x="358314" y="260966"/>
                    <a:pt x="329006" y="239982"/>
                  </a:cubicBezTo>
                  <a:cubicBezTo>
                    <a:pt x="348180" y="267719"/>
                    <a:pt x="359591" y="300076"/>
                    <a:pt x="362058" y="333708"/>
                  </a:cubicBezTo>
                  <a:cubicBezTo>
                    <a:pt x="363210" y="341690"/>
                    <a:pt x="362724" y="349825"/>
                    <a:pt x="360629" y="357616"/>
                  </a:cubicBezTo>
                  <a:cubicBezTo>
                    <a:pt x="358543" y="365551"/>
                    <a:pt x="352761" y="372008"/>
                    <a:pt x="345103" y="374952"/>
                  </a:cubicBezTo>
                  <a:cubicBezTo>
                    <a:pt x="337493" y="376962"/>
                    <a:pt x="329387" y="375456"/>
                    <a:pt x="323005" y="370856"/>
                  </a:cubicBezTo>
                  <a:cubicBezTo>
                    <a:pt x="316747" y="366208"/>
                    <a:pt x="311413" y="360426"/>
                    <a:pt x="307289" y="353806"/>
                  </a:cubicBezTo>
                  <a:cubicBezTo>
                    <a:pt x="282009" y="316935"/>
                    <a:pt x="267989" y="273529"/>
                    <a:pt x="266903" y="228838"/>
                  </a:cubicBezTo>
                  <a:cubicBezTo>
                    <a:pt x="262178" y="276330"/>
                    <a:pt x="244405" y="321593"/>
                    <a:pt x="215563" y="359616"/>
                  </a:cubicBezTo>
                  <a:cubicBezTo>
                    <a:pt x="207848" y="369808"/>
                    <a:pt x="196513" y="380476"/>
                    <a:pt x="183845" y="376571"/>
                  </a:cubicBezTo>
                  <a:cubicBezTo>
                    <a:pt x="177178" y="374018"/>
                    <a:pt x="172148" y="368418"/>
                    <a:pt x="170320" y="361522"/>
                  </a:cubicBezTo>
                  <a:cubicBezTo>
                    <a:pt x="168567" y="354711"/>
                    <a:pt x="168081" y="347644"/>
                    <a:pt x="168891" y="340662"/>
                  </a:cubicBezTo>
                  <a:cubicBezTo>
                    <a:pt x="172291" y="290941"/>
                    <a:pt x="187788" y="242811"/>
                    <a:pt x="214039" y="200454"/>
                  </a:cubicBezTo>
                  <a:cubicBezTo>
                    <a:pt x="197570" y="245450"/>
                    <a:pt x="163642" y="281892"/>
                    <a:pt x="119932" y="301514"/>
                  </a:cubicBezTo>
                  <a:cubicBezTo>
                    <a:pt x="110512" y="306400"/>
                    <a:pt x="100063" y="308953"/>
                    <a:pt x="89452" y="308943"/>
                  </a:cubicBezTo>
                  <a:cubicBezTo>
                    <a:pt x="78679" y="308772"/>
                    <a:pt x="68869" y="302743"/>
                    <a:pt x="63830" y="293227"/>
                  </a:cubicBezTo>
                  <a:cubicBezTo>
                    <a:pt x="58305" y="280749"/>
                    <a:pt x="64782" y="266462"/>
                    <a:pt x="72117" y="255127"/>
                  </a:cubicBezTo>
                  <a:cubicBezTo>
                    <a:pt x="96463" y="217199"/>
                    <a:pt x="130943" y="186842"/>
                    <a:pt x="171653" y="167497"/>
                  </a:cubicBezTo>
                  <a:cubicBezTo>
                    <a:pt x="124685" y="185623"/>
                    <a:pt x="72936" y="187166"/>
                    <a:pt x="24968" y="171879"/>
                  </a:cubicBezTo>
                  <a:cubicBezTo>
                    <a:pt x="14729" y="169612"/>
                    <a:pt x="5946" y="163059"/>
                    <a:pt x="870" y="153876"/>
                  </a:cubicBezTo>
                  <a:cubicBezTo>
                    <a:pt x="-2359" y="143294"/>
                    <a:pt x="1460" y="131826"/>
                    <a:pt x="10395" y="125301"/>
                  </a:cubicBezTo>
                  <a:cubicBezTo>
                    <a:pt x="19024" y="119053"/>
                    <a:pt x="29140" y="115148"/>
                    <a:pt x="39732" y="113967"/>
                  </a:cubicBezTo>
                  <a:cubicBezTo>
                    <a:pt x="80108" y="107347"/>
                    <a:pt x="121552" y="113433"/>
                    <a:pt x="158318" y="131397"/>
                  </a:cubicBezTo>
                  <a:cubicBezTo>
                    <a:pt x="118542" y="121891"/>
                    <a:pt x="85385" y="94545"/>
                    <a:pt x="68497" y="57293"/>
                  </a:cubicBezTo>
                  <a:cubicBezTo>
                    <a:pt x="65497" y="51073"/>
                    <a:pt x="63839" y="44291"/>
                    <a:pt x="63639" y="37386"/>
                  </a:cubicBezTo>
                  <a:cubicBezTo>
                    <a:pt x="63430" y="30404"/>
                    <a:pt x="66411" y="23708"/>
                    <a:pt x="71736" y="19193"/>
                  </a:cubicBezTo>
                  <a:cubicBezTo>
                    <a:pt x="81261" y="11763"/>
                    <a:pt x="95358" y="15955"/>
                    <a:pt x="106216" y="21384"/>
                  </a:cubicBezTo>
                  <a:cubicBezTo>
                    <a:pt x="149098" y="43329"/>
                    <a:pt x="181997" y="80801"/>
                    <a:pt x="198228" y="126159"/>
                  </a:cubicBezTo>
                  <a:cubicBezTo>
                    <a:pt x="197618" y="94678"/>
                    <a:pt x="205238" y="63589"/>
                    <a:pt x="220326" y="35957"/>
                  </a:cubicBezTo>
                  <a:cubicBezTo>
                    <a:pt x="225955" y="23851"/>
                    <a:pt x="234737" y="13488"/>
                    <a:pt x="245757" y="5953"/>
                  </a:cubicBezTo>
                  <a:cubicBezTo>
                    <a:pt x="259369" y="-4305"/>
                    <a:pt x="278723" y="-1591"/>
                    <a:pt x="288982" y="12020"/>
                  </a:cubicBezTo>
                  <a:cubicBezTo>
                    <a:pt x="292954" y="17307"/>
                    <a:pt x="295135" y="23727"/>
                    <a:pt x="295192" y="30337"/>
                  </a:cubicBezTo>
                  <a:cubicBezTo>
                    <a:pt x="295669" y="39529"/>
                    <a:pt x="294602" y="48739"/>
                    <a:pt x="292049" y="57579"/>
                  </a:cubicBezTo>
                  <a:cubicBezTo>
                    <a:pt x="284029" y="90107"/>
                    <a:pt x="270837" y="121139"/>
                    <a:pt x="252996" y="149495"/>
                  </a:cubicBezTo>
                  <a:cubicBezTo>
                    <a:pt x="264922" y="115367"/>
                    <a:pt x="285001" y="84668"/>
                    <a:pt x="311480" y="60055"/>
                  </a:cubicBezTo>
                  <a:cubicBezTo>
                    <a:pt x="318357" y="52616"/>
                    <a:pt x="326863" y="46873"/>
                    <a:pt x="336340" y="43291"/>
                  </a:cubicBezTo>
                  <a:cubicBezTo>
                    <a:pt x="346046" y="39843"/>
                    <a:pt x="356867" y="42205"/>
                    <a:pt x="364248" y="49387"/>
                  </a:cubicBezTo>
                  <a:cubicBezTo>
                    <a:pt x="373773" y="60436"/>
                    <a:pt x="369297" y="77962"/>
                    <a:pt x="363010" y="91011"/>
                  </a:cubicBezTo>
                  <a:cubicBezTo>
                    <a:pt x="348770" y="120853"/>
                    <a:pt x="329063" y="147771"/>
                    <a:pt x="304908" y="170355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7" id="27"/>
            <p:cNvSpPr/>
            <p:nvPr/>
          </p:nvSpPr>
          <p:spPr>
            <a:xfrm>
              <a:off x="3605710" y="2577302"/>
              <a:ext cx="221820" cy="122125"/>
            </a:xfrm>
            <a:custGeom>
              <a:avLst/>
              <a:gdLst/>
              <a:ahLst/>
              <a:cxnLst/>
              <a:rect r="r" b="b" t="t" l="l"/>
              <a:pathLst>
                <a:path w="221820" h="122125" stroke="true" fill="norm" extrusionOk="true">
                  <a:moveTo>
                    <a:pt x="220567" y="112456"/>
                  </a:moveTo>
                  <a:cubicBezTo>
                    <a:pt x="212376" y="130363"/>
                    <a:pt x="157607" y="121981"/>
                    <a:pt x="96742" y="93406"/>
                  </a:cubicBezTo>
                  <a:cubicBezTo>
                    <a:pt x="35878" y="64831"/>
                    <a:pt x="-7461" y="29493"/>
                    <a:pt x="730" y="11586"/>
                  </a:cubicBezTo>
                  <a:cubicBezTo>
                    <a:pt x="8922" y="-6321"/>
                    <a:pt x="66834" y="-4987"/>
                    <a:pt x="127508" y="22826"/>
                  </a:cubicBezTo>
                  <a:cubicBezTo>
                    <a:pt x="188182" y="50639"/>
                    <a:pt x="228473" y="94549"/>
                    <a:pt x="220567" y="112456"/>
                  </a:cubicBezTo>
                  <a:close/>
                </a:path>
              </a:pathLst>
            </a:custGeom>
            <a:solidFill>
              <a:srgbClr val="CA9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8" id="28"/>
            <p:cNvSpPr/>
            <p:nvPr/>
          </p:nvSpPr>
          <p:spPr>
            <a:xfrm>
              <a:off x="2149390" y="2714884"/>
              <a:ext cx="407193" cy="405419"/>
            </a:xfrm>
            <a:custGeom>
              <a:avLst/>
              <a:gdLst/>
              <a:ahLst/>
              <a:cxnLst/>
              <a:rect r="r" b="b" t="t" l="l"/>
              <a:pathLst>
                <a:path w="407193" h="405419" stroke="true" fill="norm" extrusionOk="true">
                  <a:moveTo>
                    <a:pt x="406919" y="192711"/>
                  </a:moveTo>
                  <a:cubicBezTo>
                    <a:pt x="406300" y="206998"/>
                    <a:pt x="402728" y="221010"/>
                    <a:pt x="396441" y="233859"/>
                  </a:cubicBezTo>
                  <a:cubicBezTo>
                    <a:pt x="384878" y="257319"/>
                    <a:pt x="368857" y="278312"/>
                    <a:pt x="349293" y="295676"/>
                  </a:cubicBezTo>
                  <a:cubicBezTo>
                    <a:pt x="329195" y="314726"/>
                    <a:pt x="306525" y="332157"/>
                    <a:pt x="286237" y="348445"/>
                  </a:cubicBezTo>
                  <a:lnTo>
                    <a:pt x="276045" y="356636"/>
                  </a:lnTo>
                  <a:cubicBezTo>
                    <a:pt x="245737" y="381497"/>
                    <a:pt x="209151" y="397518"/>
                    <a:pt x="170318" y="402928"/>
                  </a:cubicBezTo>
                  <a:cubicBezTo>
                    <a:pt x="157964" y="404766"/>
                    <a:pt x="145467" y="405471"/>
                    <a:pt x="132980" y="405023"/>
                  </a:cubicBezTo>
                  <a:lnTo>
                    <a:pt x="126312" y="405023"/>
                  </a:lnTo>
                  <a:cubicBezTo>
                    <a:pt x="123074" y="405023"/>
                    <a:pt x="119930" y="404452"/>
                    <a:pt x="116787" y="404071"/>
                  </a:cubicBezTo>
                  <a:cubicBezTo>
                    <a:pt x="82593" y="399880"/>
                    <a:pt x="48588" y="385688"/>
                    <a:pt x="28490" y="358065"/>
                  </a:cubicBezTo>
                  <a:cubicBezTo>
                    <a:pt x="6393" y="327871"/>
                    <a:pt x="7440" y="279770"/>
                    <a:pt x="37349" y="257195"/>
                  </a:cubicBezTo>
                  <a:cubicBezTo>
                    <a:pt x="-2180" y="224048"/>
                    <a:pt x="-11133" y="161945"/>
                    <a:pt x="13251" y="116130"/>
                  </a:cubicBezTo>
                  <a:cubicBezTo>
                    <a:pt x="39549" y="69915"/>
                    <a:pt x="93689" y="47226"/>
                    <a:pt x="145076" y="60885"/>
                  </a:cubicBezTo>
                  <a:cubicBezTo>
                    <a:pt x="152982" y="26214"/>
                    <a:pt x="194702" y="-361"/>
                    <a:pt x="230230" y="-265"/>
                  </a:cubicBezTo>
                  <a:cubicBezTo>
                    <a:pt x="266377" y="1354"/>
                    <a:pt x="299582" y="20146"/>
                    <a:pt x="319575" y="50312"/>
                  </a:cubicBezTo>
                  <a:cubicBezTo>
                    <a:pt x="330290" y="66019"/>
                    <a:pt x="338158" y="83497"/>
                    <a:pt x="342815" y="101938"/>
                  </a:cubicBezTo>
                  <a:cubicBezTo>
                    <a:pt x="343482" y="104224"/>
                    <a:pt x="344054" y="106605"/>
                    <a:pt x="344530" y="108891"/>
                  </a:cubicBezTo>
                  <a:cubicBezTo>
                    <a:pt x="347721" y="122750"/>
                    <a:pt x="349607" y="136875"/>
                    <a:pt x="350150" y="151087"/>
                  </a:cubicBezTo>
                  <a:cubicBezTo>
                    <a:pt x="363332" y="143695"/>
                    <a:pt x="379734" y="145334"/>
                    <a:pt x="391202" y="155182"/>
                  </a:cubicBezTo>
                  <a:cubicBezTo>
                    <a:pt x="401499" y="164917"/>
                    <a:pt x="407214" y="178547"/>
                    <a:pt x="406919" y="192711"/>
                  </a:cubicBezTo>
                  <a:close/>
                </a:path>
              </a:pathLst>
            </a:custGeom>
            <a:solidFill>
              <a:srgbClr val="FFCD4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9" id="29"/>
            <p:cNvSpPr/>
            <p:nvPr/>
          </p:nvSpPr>
          <p:spPr>
            <a:xfrm>
              <a:off x="2232676" y="2816040"/>
              <a:ext cx="261603" cy="303752"/>
            </a:xfrm>
            <a:custGeom>
              <a:avLst/>
              <a:gdLst/>
              <a:ahLst/>
              <a:cxnLst/>
              <a:rect r="r" b="b" t="t" l="l"/>
              <a:pathLst>
                <a:path w="261603" h="303752" stroke="true" fill="norm" extrusionOk="true">
                  <a:moveTo>
                    <a:pt x="261340" y="6973"/>
                  </a:moveTo>
                  <a:cubicBezTo>
                    <a:pt x="234670" y="12793"/>
                    <a:pt x="212305" y="30871"/>
                    <a:pt x="201047" y="55741"/>
                  </a:cubicBezTo>
                  <a:cubicBezTo>
                    <a:pt x="200523" y="56894"/>
                    <a:pt x="199446" y="57684"/>
                    <a:pt x="198189" y="57837"/>
                  </a:cubicBezTo>
                  <a:cubicBezTo>
                    <a:pt x="196951" y="57999"/>
                    <a:pt x="195713" y="57494"/>
                    <a:pt x="194950" y="56503"/>
                  </a:cubicBezTo>
                  <a:cubicBezTo>
                    <a:pt x="175662" y="31786"/>
                    <a:pt x="145363" y="18260"/>
                    <a:pt x="114083" y="20403"/>
                  </a:cubicBezTo>
                  <a:cubicBezTo>
                    <a:pt x="82889" y="23471"/>
                    <a:pt x="56133" y="43959"/>
                    <a:pt x="45027" y="73267"/>
                  </a:cubicBezTo>
                  <a:cubicBezTo>
                    <a:pt x="34645" y="103366"/>
                    <a:pt x="45027" y="141371"/>
                    <a:pt x="68744" y="158040"/>
                  </a:cubicBezTo>
                  <a:cubicBezTo>
                    <a:pt x="69964" y="158849"/>
                    <a:pt x="70535" y="160335"/>
                    <a:pt x="70173" y="161754"/>
                  </a:cubicBezTo>
                  <a:cubicBezTo>
                    <a:pt x="69878" y="163174"/>
                    <a:pt x="68744" y="164269"/>
                    <a:pt x="67316" y="164517"/>
                  </a:cubicBezTo>
                  <a:cubicBezTo>
                    <a:pt x="27349" y="172032"/>
                    <a:pt x="1050" y="210523"/>
                    <a:pt x="8556" y="250480"/>
                  </a:cubicBezTo>
                  <a:cubicBezTo>
                    <a:pt x="10394" y="260234"/>
                    <a:pt x="14176" y="269521"/>
                    <a:pt x="19691" y="277769"/>
                  </a:cubicBezTo>
                  <a:cubicBezTo>
                    <a:pt x="27311" y="288961"/>
                    <a:pt x="37855" y="297857"/>
                    <a:pt x="50171" y="303487"/>
                  </a:cubicBezTo>
                  <a:lnTo>
                    <a:pt x="43503" y="303487"/>
                  </a:lnTo>
                  <a:cubicBezTo>
                    <a:pt x="40265" y="303487"/>
                    <a:pt x="37121" y="302915"/>
                    <a:pt x="33978" y="302534"/>
                  </a:cubicBezTo>
                  <a:cubicBezTo>
                    <a:pt x="26110" y="297000"/>
                    <a:pt x="19300" y="290094"/>
                    <a:pt x="13880" y="282151"/>
                  </a:cubicBezTo>
                  <a:cubicBezTo>
                    <a:pt x="-11313" y="245403"/>
                    <a:pt x="-1950" y="195187"/>
                    <a:pt x="34797" y="169994"/>
                  </a:cubicBezTo>
                  <a:cubicBezTo>
                    <a:pt x="42027" y="165031"/>
                    <a:pt x="50018" y="161288"/>
                    <a:pt x="58457" y="158897"/>
                  </a:cubicBezTo>
                  <a:cubicBezTo>
                    <a:pt x="35321" y="135799"/>
                    <a:pt x="27339" y="101547"/>
                    <a:pt x="37883" y="70600"/>
                  </a:cubicBezTo>
                  <a:cubicBezTo>
                    <a:pt x="49990" y="38701"/>
                    <a:pt x="79088" y="16384"/>
                    <a:pt x="113036" y="12974"/>
                  </a:cubicBezTo>
                  <a:cubicBezTo>
                    <a:pt x="144735" y="10688"/>
                    <a:pt x="175662" y="23423"/>
                    <a:pt x="196570" y="47359"/>
                  </a:cubicBezTo>
                  <a:cubicBezTo>
                    <a:pt x="209533" y="23118"/>
                    <a:pt x="232412" y="5726"/>
                    <a:pt x="259244" y="-266"/>
                  </a:cubicBezTo>
                  <a:cubicBezTo>
                    <a:pt x="260292" y="2306"/>
                    <a:pt x="260864" y="4687"/>
                    <a:pt x="261340" y="697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0" id="30"/>
            <p:cNvSpPr/>
            <p:nvPr/>
          </p:nvSpPr>
          <p:spPr>
            <a:xfrm>
              <a:off x="2316219" y="2983911"/>
              <a:ext cx="182570" cy="140237"/>
            </a:xfrm>
            <a:custGeom>
              <a:avLst/>
              <a:gdLst/>
              <a:ahLst/>
              <a:cxnLst/>
              <a:rect r="r" b="b" t="t" l="l"/>
              <a:pathLst>
                <a:path w="182570" h="140237" stroke="true" fill="norm" extrusionOk="true">
                  <a:moveTo>
                    <a:pt x="119408" y="79418"/>
                  </a:moveTo>
                  <a:cubicBezTo>
                    <a:pt x="98215" y="105831"/>
                    <a:pt x="69935" y="125662"/>
                    <a:pt x="37874" y="136568"/>
                  </a:cubicBezTo>
                  <a:cubicBezTo>
                    <a:pt x="30711" y="139540"/>
                    <a:pt x="22900" y="140597"/>
                    <a:pt x="15204" y="139616"/>
                  </a:cubicBezTo>
                  <a:cubicBezTo>
                    <a:pt x="7337" y="138483"/>
                    <a:pt x="1098" y="132406"/>
                    <a:pt x="-226" y="124567"/>
                  </a:cubicBezTo>
                  <a:cubicBezTo>
                    <a:pt x="-893" y="115042"/>
                    <a:pt x="7394" y="108088"/>
                    <a:pt x="15299" y="103231"/>
                  </a:cubicBezTo>
                  <a:cubicBezTo>
                    <a:pt x="33226" y="92334"/>
                    <a:pt x="53076" y="84990"/>
                    <a:pt x="73783" y="81609"/>
                  </a:cubicBezTo>
                  <a:cubicBezTo>
                    <a:pt x="56762" y="67931"/>
                    <a:pt x="43627" y="50034"/>
                    <a:pt x="35683" y="29698"/>
                  </a:cubicBezTo>
                  <a:cubicBezTo>
                    <a:pt x="31844" y="21782"/>
                    <a:pt x="32387" y="12448"/>
                    <a:pt x="37112" y="5028"/>
                  </a:cubicBezTo>
                  <a:cubicBezTo>
                    <a:pt x="44551" y="-849"/>
                    <a:pt x="54705" y="-1925"/>
                    <a:pt x="63210" y="2266"/>
                  </a:cubicBezTo>
                  <a:cubicBezTo>
                    <a:pt x="87404" y="11076"/>
                    <a:pt x="106149" y="30602"/>
                    <a:pt x="113979" y="55129"/>
                  </a:cubicBezTo>
                  <a:cubicBezTo>
                    <a:pt x="123475" y="38403"/>
                    <a:pt x="137467" y="24678"/>
                    <a:pt x="154364" y="15505"/>
                  </a:cubicBezTo>
                  <a:cubicBezTo>
                    <a:pt x="162175" y="11410"/>
                    <a:pt x="172843" y="8838"/>
                    <a:pt x="178844" y="15505"/>
                  </a:cubicBezTo>
                  <a:cubicBezTo>
                    <a:pt x="182178" y="19506"/>
                    <a:pt x="183187" y="24954"/>
                    <a:pt x="181511" y="29888"/>
                  </a:cubicBezTo>
                  <a:cubicBezTo>
                    <a:pt x="179834" y="34698"/>
                    <a:pt x="177139" y="39080"/>
                    <a:pt x="173605" y="42747"/>
                  </a:cubicBezTo>
                  <a:cubicBezTo>
                    <a:pt x="158746" y="59149"/>
                    <a:pt x="140153" y="71722"/>
                    <a:pt x="119408" y="7941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1" id="31"/>
            <p:cNvSpPr/>
            <p:nvPr/>
          </p:nvSpPr>
          <p:spPr>
            <a:xfrm>
              <a:off x="2434272" y="3054831"/>
              <a:ext cx="563022" cy="1058227"/>
            </a:xfrm>
            <a:custGeom>
              <a:avLst/>
              <a:gdLst/>
              <a:ahLst/>
              <a:cxnLst/>
              <a:rect r="r" b="b" t="t" l="l"/>
              <a:pathLst>
                <a:path w="563022" h="1058227" stroke="true" fill="norm" extrusionOk="true">
                  <a:moveTo>
                    <a:pt x="562759" y="1057962"/>
                  </a:moveTo>
                  <a:lnTo>
                    <a:pt x="553234" y="1057962"/>
                  </a:lnTo>
                  <a:cubicBezTo>
                    <a:pt x="493607" y="661436"/>
                    <a:pt x="283009" y="260624"/>
                    <a:pt x="-264" y="6783"/>
                  </a:cubicBezTo>
                  <a:lnTo>
                    <a:pt x="6118" y="-266"/>
                  </a:lnTo>
                  <a:cubicBezTo>
                    <a:pt x="291296" y="255290"/>
                    <a:pt x="503227" y="658865"/>
                    <a:pt x="562759" y="1057962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2" id="32"/>
            <p:cNvSpPr/>
            <p:nvPr/>
          </p:nvSpPr>
          <p:spPr>
            <a:xfrm>
              <a:off x="2385687" y="2349457"/>
              <a:ext cx="417428" cy="373855"/>
            </a:xfrm>
            <a:custGeom>
              <a:avLst/>
              <a:gdLst/>
              <a:ahLst/>
              <a:cxnLst/>
              <a:rect r="r" b="b" t="t" l="l"/>
              <a:pathLst>
                <a:path w="417428" h="373855" stroke="true" fill="norm" extrusionOk="true">
                  <a:moveTo>
                    <a:pt x="414081" y="241813"/>
                  </a:moveTo>
                  <a:cubicBezTo>
                    <a:pt x="409147" y="255215"/>
                    <a:pt x="401537" y="267464"/>
                    <a:pt x="391697" y="277818"/>
                  </a:cubicBezTo>
                  <a:cubicBezTo>
                    <a:pt x="373590" y="296725"/>
                    <a:pt x="351978" y="311936"/>
                    <a:pt x="328070" y="322585"/>
                  </a:cubicBezTo>
                  <a:cubicBezTo>
                    <a:pt x="303210" y="334682"/>
                    <a:pt x="276350" y="344493"/>
                    <a:pt x="251870" y="353922"/>
                  </a:cubicBezTo>
                  <a:lnTo>
                    <a:pt x="239678" y="358590"/>
                  </a:lnTo>
                  <a:cubicBezTo>
                    <a:pt x="203388" y="372963"/>
                    <a:pt x="163859" y="377106"/>
                    <a:pt x="125378" y="370591"/>
                  </a:cubicBezTo>
                  <a:cubicBezTo>
                    <a:pt x="113053" y="368524"/>
                    <a:pt x="100937" y="365333"/>
                    <a:pt x="89183" y="361066"/>
                  </a:cubicBezTo>
                  <a:lnTo>
                    <a:pt x="82897" y="358685"/>
                  </a:lnTo>
                  <a:cubicBezTo>
                    <a:pt x="79944" y="357542"/>
                    <a:pt x="76991" y="356208"/>
                    <a:pt x="74039" y="354875"/>
                  </a:cubicBezTo>
                  <a:cubicBezTo>
                    <a:pt x="42701" y="340492"/>
                    <a:pt x="14602" y="316775"/>
                    <a:pt x="3744" y="284390"/>
                  </a:cubicBezTo>
                  <a:cubicBezTo>
                    <a:pt x="-8257" y="248861"/>
                    <a:pt x="7268" y="203332"/>
                    <a:pt x="42606" y="190854"/>
                  </a:cubicBezTo>
                  <a:cubicBezTo>
                    <a:pt x="14888" y="147325"/>
                    <a:pt x="25175" y="85032"/>
                    <a:pt x="62132" y="49122"/>
                  </a:cubicBezTo>
                  <a:cubicBezTo>
                    <a:pt x="101128" y="12918"/>
                    <a:pt x="159640" y="7593"/>
                    <a:pt x="204531" y="36168"/>
                  </a:cubicBezTo>
                  <a:cubicBezTo>
                    <a:pt x="222533" y="5498"/>
                    <a:pt x="270253" y="-7266"/>
                    <a:pt x="304162" y="3498"/>
                  </a:cubicBezTo>
                  <a:cubicBezTo>
                    <a:pt x="338119" y="15966"/>
                    <a:pt x="364084" y="43884"/>
                    <a:pt x="374076" y="78650"/>
                  </a:cubicBezTo>
                  <a:cubicBezTo>
                    <a:pt x="379543" y="96881"/>
                    <a:pt x="381772" y="115940"/>
                    <a:pt x="380648" y="134943"/>
                  </a:cubicBezTo>
                  <a:cubicBezTo>
                    <a:pt x="380629" y="137333"/>
                    <a:pt x="380477" y="139715"/>
                    <a:pt x="380172" y="142086"/>
                  </a:cubicBezTo>
                  <a:cubicBezTo>
                    <a:pt x="379077" y="156260"/>
                    <a:pt x="376619" y="170290"/>
                    <a:pt x="372838" y="183996"/>
                  </a:cubicBezTo>
                  <a:cubicBezTo>
                    <a:pt x="387706" y="180786"/>
                    <a:pt x="402984" y="187311"/>
                    <a:pt x="410938" y="200284"/>
                  </a:cubicBezTo>
                  <a:cubicBezTo>
                    <a:pt x="417948" y="213019"/>
                    <a:pt x="419101" y="228164"/>
                    <a:pt x="414081" y="241813"/>
                  </a:cubicBezTo>
                  <a:close/>
                </a:path>
              </a:pathLst>
            </a:custGeom>
            <a:solidFill>
              <a:srgbClr val="FFCD4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3" id="33"/>
            <p:cNvSpPr/>
            <p:nvPr/>
          </p:nvSpPr>
          <p:spPr>
            <a:xfrm>
              <a:off x="2443495" y="2451826"/>
              <a:ext cx="322844" cy="259533"/>
            </a:xfrm>
            <a:custGeom>
              <a:avLst/>
              <a:gdLst/>
              <a:ahLst/>
              <a:cxnLst/>
              <a:rect r="r" b="b" t="t" l="l"/>
              <a:pathLst>
                <a:path w="322844" h="259533" stroke="true" fill="norm" extrusionOk="true">
                  <a:moveTo>
                    <a:pt x="322364" y="40002"/>
                  </a:moveTo>
                  <a:cubicBezTo>
                    <a:pt x="295132" y="37564"/>
                    <a:pt x="268358" y="48165"/>
                    <a:pt x="250165" y="68577"/>
                  </a:cubicBezTo>
                  <a:cubicBezTo>
                    <a:pt x="248898" y="70054"/>
                    <a:pt x="246669" y="70216"/>
                    <a:pt x="245193" y="68949"/>
                  </a:cubicBezTo>
                  <a:cubicBezTo>
                    <a:pt x="244726" y="68549"/>
                    <a:pt x="244364" y="68025"/>
                    <a:pt x="244164" y="67434"/>
                  </a:cubicBezTo>
                  <a:cubicBezTo>
                    <a:pt x="233220" y="38069"/>
                    <a:pt x="208417" y="16056"/>
                    <a:pt x="177965" y="8665"/>
                  </a:cubicBezTo>
                  <a:cubicBezTo>
                    <a:pt x="147276" y="2207"/>
                    <a:pt x="115586" y="13675"/>
                    <a:pt x="96146" y="38288"/>
                  </a:cubicBezTo>
                  <a:cubicBezTo>
                    <a:pt x="77096" y="63815"/>
                    <a:pt x="75857" y="103249"/>
                    <a:pt x="93193" y="126204"/>
                  </a:cubicBezTo>
                  <a:cubicBezTo>
                    <a:pt x="94050" y="127394"/>
                    <a:pt x="94050" y="129004"/>
                    <a:pt x="93193" y="130204"/>
                  </a:cubicBezTo>
                  <a:cubicBezTo>
                    <a:pt x="92431" y="131452"/>
                    <a:pt x="91031" y="132157"/>
                    <a:pt x="89573" y="132014"/>
                  </a:cubicBezTo>
                  <a:cubicBezTo>
                    <a:pt x="49407" y="126813"/>
                    <a:pt x="12621" y="155150"/>
                    <a:pt x="7411" y="195327"/>
                  </a:cubicBezTo>
                  <a:cubicBezTo>
                    <a:pt x="4315" y="219234"/>
                    <a:pt x="13164" y="243142"/>
                    <a:pt x="31090" y="259268"/>
                  </a:cubicBezTo>
                  <a:lnTo>
                    <a:pt x="24803" y="256887"/>
                  </a:lnTo>
                  <a:cubicBezTo>
                    <a:pt x="21851" y="255744"/>
                    <a:pt x="18898" y="254410"/>
                    <a:pt x="15945" y="253077"/>
                  </a:cubicBezTo>
                  <a:cubicBezTo>
                    <a:pt x="10144" y="245409"/>
                    <a:pt x="5753" y="236760"/>
                    <a:pt x="2991" y="227550"/>
                  </a:cubicBezTo>
                  <a:cubicBezTo>
                    <a:pt x="-9496" y="184783"/>
                    <a:pt x="15040" y="139986"/>
                    <a:pt x="57817" y="127490"/>
                  </a:cubicBezTo>
                  <a:cubicBezTo>
                    <a:pt x="66018" y="125089"/>
                    <a:pt x="74552" y="124013"/>
                    <a:pt x="83096" y="124299"/>
                  </a:cubicBezTo>
                  <a:cubicBezTo>
                    <a:pt x="68018" y="95286"/>
                    <a:pt x="70752" y="60224"/>
                    <a:pt x="90145" y="33907"/>
                  </a:cubicBezTo>
                  <a:cubicBezTo>
                    <a:pt x="111348" y="7189"/>
                    <a:pt x="145800" y="-5308"/>
                    <a:pt x="179204" y="1617"/>
                  </a:cubicBezTo>
                  <a:cubicBezTo>
                    <a:pt x="210103" y="9027"/>
                    <a:pt x="235734" y="30506"/>
                    <a:pt x="248450" y="59624"/>
                  </a:cubicBezTo>
                  <a:cubicBezTo>
                    <a:pt x="268100" y="40393"/>
                    <a:pt x="295170" y="30725"/>
                    <a:pt x="322555" y="33144"/>
                  </a:cubicBezTo>
                  <a:cubicBezTo>
                    <a:pt x="322622" y="35430"/>
                    <a:pt x="322555" y="37726"/>
                    <a:pt x="322364" y="40002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4" id="34"/>
            <p:cNvSpPr/>
            <p:nvPr/>
          </p:nvSpPr>
          <p:spPr>
            <a:xfrm>
              <a:off x="2509999" y="2606559"/>
              <a:ext cx="205309" cy="127439"/>
            </a:xfrm>
            <a:custGeom>
              <a:avLst/>
              <a:gdLst/>
              <a:ahLst/>
              <a:cxnLst/>
              <a:rect r="r" b="b" t="t" l="l"/>
              <a:pathLst>
                <a:path w="205309" h="127439" stroke="true" fill="norm" extrusionOk="true">
                  <a:moveTo>
                    <a:pt x="127749" y="96820"/>
                  </a:moveTo>
                  <a:cubicBezTo>
                    <a:pt x="99517" y="115746"/>
                    <a:pt x="66475" y="126214"/>
                    <a:pt x="32499" y="127014"/>
                  </a:cubicBezTo>
                  <a:cubicBezTo>
                    <a:pt x="24783" y="127672"/>
                    <a:pt x="17030" y="126291"/>
                    <a:pt x="10020" y="123014"/>
                  </a:cubicBezTo>
                  <a:cubicBezTo>
                    <a:pt x="2876" y="119537"/>
                    <a:pt x="-1210" y="111832"/>
                    <a:pt x="-77" y="103964"/>
                  </a:cubicBezTo>
                  <a:cubicBezTo>
                    <a:pt x="2019" y="94915"/>
                    <a:pt x="12115" y="90533"/>
                    <a:pt x="21164" y="88343"/>
                  </a:cubicBezTo>
                  <a:cubicBezTo>
                    <a:pt x="41500" y="83285"/>
                    <a:pt x="62626" y="82256"/>
                    <a:pt x="83362" y="85295"/>
                  </a:cubicBezTo>
                  <a:cubicBezTo>
                    <a:pt x="71427" y="67083"/>
                    <a:pt x="64436" y="46071"/>
                    <a:pt x="63074" y="24335"/>
                  </a:cubicBezTo>
                  <a:cubicBezTo>
                    <a:pt x="61807" y="15658"/>
                    <a:pt x="65170" y="6952"/>
                    <a:pt x="71932" y="1380"/>
                  </a:cubicBezTo>
                  <a:cubicBezTo>
                    <a:pt x="80762" y="-2059"/>
                    <a:pt x="90782" y="-11"/>
                    <a:pt x="97555" y="6618"/>
                  </a:cubicBezTo>
                  <a:cubicBezTo>
                    <a:pt x="117948" y="22296"/>
                    <a:pt x="129940" y="46528"/>
                    <a:pt x="130035" y="72246"/>
                  </a:cubicBezTo>
                  <a:cubicBezTo>
                    <a:pt x="144160" y="59206"/>
                    <a:pt x="161639" y="50367"/>
                    <a:pt x="180517" y="46719"/>
                  </a:cubicBezTo>
                  <a:cubicBezTo>
                    <a:pt x="189185" y="45099"/>
                    <a:pt x="200139" y="45957"/>
                    <a:pt x="203949" y="53862"/>
                  </a:cubicBezTo>
                  <a:cubicBezTo>
                    <a:pt x="205901" y="58672"/>
                    <a:pt x="205216" y="64159"/>
                    <a:pt x="202139" y="68340"/>
                  </a:cubicBezTo>
                  <a:cubicBezTo>
                    <a:pt x="199015" y="72255"/>
                    <a:pt x="195129" y="75494"/>
                    <a:pt x="190709" y="77865"/>
                  </a:cubicBezTo>
                  <a:cubicBezTo>
                    <a:pt x="171554" y="89162"/>
                    <a:pt x="149952" y="95658"/>
                    <a:pt x="127749" y="9682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5" id="35"/>
            <p:cNvSpPr/>
            <p:nvPr/>
          </p:nvSpPr>
          <p:spPr>
            <a:xfrm>
              <a:off x="2635631" y="2697358"/>
              <a:ext cx="350519" cy="1387602"/>
            </a:xfrm>
            <a:custGeom>
              <a:avLst/>
              <a:gdLst/>
              <a:ahLst/>
              <a:cxnLst/>
              <a:rect r="r" b="b" t="t" l="l"/>
              <a:pathLst>
                <a:path w="350519" h="1387602" stroke="true" fill="norm" extrusionOk="true">
                  <a:moveTo>
                    <a:pt x="-264" y="-266"/>
                  </a:moveTo>
                  <a:cubicBezTo>
                    <a:pt x="149621" y="453286"/>
                    <a:pt x="266760" y="917011"/>
                    <a:pt x="350256" y="1387337"/>
                  </a:cubicBezTo>
                </a:path>
              </a:pathLst>
            </a:custGeom>
            <a:noFill/>
            <a:ln w="9525" cap="flat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6" id="36"/>
            <p:cNvSpPr/>
            <p:nvPr/>
          </p:nvSpPr>
          <p:spPr>
            <a:xfrm>
              <a:off x="3542688" y="2961958"/>
              <a:ext cx="407593" cy="409960"/>
            </a:xfrm>
            <a:custGeom>
              <a:avLst/>
              <a:gdLst/>
              <a:ahLst/>
              <a:cxnLst/>
              <a:rect r="r" b="b" t="t" l="l"/>
              <a:pathLst>
                <a:path w="407593" h="409960" stroke="true" fill="norm" extrusionOk="true">
                  <a:moveTo>
                    <a:pt x="-256" y="183000"/>
                  </a:moveTo>
                  <a:cubicBezTo>
                    <a:pt x="-437" y="197325"/>
                    <a:pt x="2354" y="211527"/>
                    <a:pt x="7936" y="224719"/>
                  </a:cubicBezTo>
                  <a:cubicBezTo>
                    <a:pt x="18223" y="248751"/>
                    <a:pt x="33025" y="270582"/>
                    <a:pt x="51560" y="289013"/>
                  </a:cubicBezTo>
                  <a:cubicBezTo>
                    <a:pt x="70610" y="309111"/>
                    <a:pt x="92327" y="327780"/>
                    <a:pt x="111663" y="345115"/>
                  </a:cubicBezTo>
                  <a:lnTo>
                    <a:pt x="121188" y="353878"/>
                  </a:lnTo>
                  <a:cubicBezTo>
                    <a:pt x="150077" y="380224"/>
                    <a:pt x="185672" y="398084"/>
                    <a:pt x="224058" y="405504"/>
                  </a:cubicBezTo>
                  <a:cubicBezTo>
                    <a:pt x="236279" y="408085"/>
                    <a:pt x="248718" y="409495"/>
                    <a:pt x="261206" y="409695"/>
                  </a:cubicBezTo>
                  <a:lnTo>
                    <a:pt x="267873" y="409695"/>
                  </a:lnTo>
                  <a:cubicBezTo>
                    <a:pt x="271111" y="409695"/>
                    <a:pt x="274255" y="409695"/>
                    <a:pt x="277398" y="409695"/>
                  </a:cubicBezTo>
                  <a:cubicBezTo>
                    <a:pt x="311783" y="407409"/>
                    <a:pt x="346549" y="395122"/>
                    <a:pt x="368171" y="368642"/>
                  </a:cubicBezTo>
                  <a:cubicBezTo>
                    <a:pt x="391889" y="340067"/>
                    <a:pt x="393508" y="291680"/>
                    <a:pt x="364838" y="267487"/>
                  </a:cubicBezTo>
                  <a:cubicBezTo>
                    <a:pt x="406176" y="236530"/>
                    <a:pt x="418558" y="174618"/>
                    <a:pt x="396651" y="127945"/>
                  </a:cubicBezTo>
                  <a:cubicBezTo>
                    <a:pt x="372953" y="80339"/>
                    <a:pt x="320127" y="54698"/>
                    <a:pt x="268064" y="65556"/>
                  </a:cubicBezTo>
                  <a:cubicBezTo>
                    <a:pt x="262063" y="30505"/>
                    <a:pt x="221867" y="1644"/>
                    <a:pt x="186434" y="-261"/>
                  </a:cubicBezTo>
                  <a:cubicBezTo>
                    <a:pt x="150249" y="-576"/>
                    <a:pt x="116083" y="16369"/>
                    <a:pt x="94423" y="45364"/>
                  </a:cubicBezTo>
                  <a:cubicBezTo>
                    <a:pt x="82831" y="60451"/>
                    <a:pt x="74030" y="77482"/>
                    <a:pt x="68419" y="95656"/>
                  </a:cubicBezTo>
                  <a:cubicBezTo>
                    <a:pt x="67591" y="97865"/>
                    <a:pt x="66896" y="100123"/>
                    <a:pt x="66324" y="102418"/>
                  </a:cubicBezTo>
                  <a:cubicBezTo>
                    <a:pt x="62390" y="116115"/>
                    <a:pt x="59704" y="130146"/>
                    <a:pt x="58323" y="144328"/>
                  </a:cubicBezTo>
                  <a:cubicBezTo>
                    <a:pt x="45607" y="136166"/>
                    <a:pt x="29129" y="136889"/>
                    <a:pt x="17175" y="146138"/>
                  </a:cubicBezTo>
                  <a:cubicBezTo>
                    <a:pt x="6355" y="155358"/>
                    <a:pt x="1" y="168779"/>
                    <a:pt x="-256" y="183000"/>
                  </a:cubicBezTo>
                  <a:close/>
                </a:path>
              </a:pathLst>
            </a:custGeom>
            <a:solidFill>
              <a:srgbClr val="FFCD4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7" id="37"/>
            <p:cNvSpPr/>
            <p:nvPr/>
          </p:nvSpPr>
          <p:spPr>
            <a:xfrm>
              <a:off x="3609562" y="3058070"/>
              <a:ext cx="247935" cy="313848"/>
            </a:xfrm>
            <a:custGeom>
              <a:avLst/>
              <a:gdLst/>
              <a:ahLst/>
              <a:cxnLst/>
              <a:rect r="r" b="b" t="t" l="l"/>
              <a:pathLst>
                <a:path w="247935" h="313848" stroke="true" fill="norm" extrusionOk="true">
                  <a:moveTo>
                    <a:pt x="-264" y="5830"/>
                  </a:moveTo>
                  <a:cubicBezTo>
                    <a:pt x="25901" y="13279"/>
                    <a:pt x="47056" y="32567"/>
                    <a:pt x="56886" y="57932"/>
                  </a:cubicBezTo>
                  <a:cubicBezTo>
                    <a:pt x="57334" y="59075"/>
                    <a:pt x="58343" y="59904"/>
                    <a:pt x="59553" y="60123"/>
                  </a:cubicBezTo>
                  <a:cubicBezTo>
                    <a:pt x="60791" y="60389"/>
                    <a:pt x="62067" y="59942"/>
                    <a:pt x="62886" y="58980"/>
                  </a:cubicBezTo>
                  <a:cubicBezTo>
                    <a:pt x="83537" y="35386"/>
                    <a:pt x="114531" y="23537"/>
                    <a:pt x="145659" y="27357"/>
                  </a:cubicBezTo>
                  <a:cubicBezTo>
                    <a:pt x="176625" y="32205"/>
                    <a:pt x="202190" y="54151"/>
                    <a:pt x="211667" y="84030"/>
                  </a:cubicBezTo>
                  <a:cubicBezTo>
                    <a:pt x="220335" y="114606"/>
                    <a:pt x="207667" y="151944"/>
                    <a:pt x="183092" y="167279"/>
                  </a:cubicBezTo>
                  <a:cubicBezTo>
                    <a:pt x="181844" y="168069"/>
                    <a:pt x="181206" y="169537"/>
                    <a:pt x="181473" y="170994"/>
                  </a:cubicBezTo>
                  <a:cubicBezTo>
                    <a:pt x="181720" y="172422"/>
                    <a:pt x="182816" y="173556"/>
                    <a:pt x="184235" y="173851"/>
                  </a:cubicBezTo>
                  <a:cubicBezTo>
                    <a:pt x="223754" y="183443"/>
                    <a:pt x="248005" y="223257"/>
                    <a:pt x="238413" y="262777"/>
                  </a:cubicBezTo>
                  <a:cubicBezTo>
                    <a:pt x="236060" y="272473"/>
                    <a:pt x="231755" y="281598"/>
                    <a:pt x="225764" y="289580"/>
                  </a:cubicBezTo>
                  <a:cubicBezTo>
                    <a:pt x="217563" y="300353"/>
                    <a:pt x="206562" y="308659"/>
                    <a:pt x="193951" y="313583"/>
                  </a:cubicBezTo>
                  <a:lnTo>
                    <a:pt x="200618" y="313583"/>
                  </a:lnTo>
                  <a:cubicBezTo>
                    <a:pt x="203857" y="313583"/>
                    <a:pt x="207000" y="313583"/>
                    <a:pt x="210143" y="313583"/>
                  </a:cubicBezTo>
                  <a:cubicBezTo>
                    <a:pt x="218306" y="308554"/>
                    <a:pt x="225497" y="302105"/>
                    <a:pt x="231384" y="294533"/>
                  </a:cubicBezTo>
                  <a:cubicBezTo>
                    <a:pt x="258225" y="258967"/>
                    <a:pt x="251158" y="208380"/>
                    <a:pt x="215591" y="181538"/>
                  </a:cubicBezTo>
                  <a:cubicBezTo>
                    <a:pt x="208829" y="176433"/>
                    <a:pt x="201294" y="172422"/>
                    <a:pt x="193284" y="169660"/>
                  </a:cubicBezTo>
                  <a:cubicBezTo>
                    <a:pt x="217677" y="147867"/>
                    <a:pt x="227545" y="114101"/>
                    <a:pt x="218716" y="82602"/>
                  </a:cubicBezTo>
                  <a:cubicBezTo>
                    <a:pt x="208381" y="50121"/>
                    <a:pt x="180577" y="26261"/>
                    <a:pt x="146897" y="20975"/>
                  </a:cubicBezTo>
                  <a:cubicBezTo>
                    <a:pt x="115236" y="16841"/>
                    <a:pt x="83480" y="27852"/>
                    <a:pt x="61172" y="50693"/>
                  </a:cubicBezTo>
                  <a:cubicBezTo>
                    <a:pt x="49599" y="25776"/>
                    <a:pt x="27711" y="7164"/>
                    <a:pt x="1260" y="-266"/>
                  </a:cubicBezTo>
                  <a:cubicBezTo>
                    <a:pt x="650" y="1735"/>
                    <a:pt x="136" y="3773"/>
                    <a:pt x="-264" y="583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8" id="38"/>
            <p:cNvSpPr/>
            <p:nvPr/>
          </p:nvSpPr>
          <p:spPr>
            <a:xfrm>
              <a:off x="3594721" y="3231711"/>
              <a:ext cx="176988" cy="141933"/>
            </a:xfrm>
            <a:custGeom>
              <a:avLst/>
              <a:gdLst/>
              <a:ahLst/>
              <a:cxnLst/>
              <a:rect r="r" b="b" t="t" l="l"/>
              <a:pathLst>
                <a:path w="176988" h="141933" stroke="true" fill="norm" extrusionOk="true">
                  <a:moveTo>
                    <a:pt x="59630" y="75458"/>
                  </a:moveTo>
                  <a:cubicBezTo>
                    <a:pt x="79319" y="103090"/>
                    <a:pt x="106474" y="124540"/>
                    <a:pt x="137926" y="137275"/>
                  </a:cubicBezTo>
                  <a:cubicBezTo>
                    <a:pt x="144927" y="140618"/>
                    <a:pt x="152671" y="142095"/>
                    <a:pt x="160405" y="141561"/>
                  </a:cubicBezTo>
                  <a:cubicBezTo>
                    <a:pt x="168301" y="140818"/>
                    <a:pt x="174826" y="135094"/>
                    <a:pt x="176597" y="127369"/>
                  </a:cubicBezTo>
                  <a:cubicBezTo>
                    <a:pt x="177836" y="117844"/>
                    <a:pt x="169835" y="110510"/>
                    <a:pt x="162215" y="105271"/>
                  </a:cubicBezTo>
                  <a:cubicBezTo>
                    <a:pt x="144955" y="93365"/>
                    <a:pt x="125543" y="84916"/>
                    <a:pt x="105065" y="80411"/>
                  </a:cubicBezTo>
                  <a:cubicBezTo>
                    <a:pt x="122657" y="67581"/>
                    <a:pt x="136631" y="50417"/>
                    <a:pt x="145641" y="30595"/>
                  </a:cubicBezTo>
                  <a:cubicBezTo>
                    <a:pt x="149994" y="22946"/>
                    <a:pt x="149994" y="13574"/>
                    <a:pt x="145641" y="5925"/>
                  </a:cubicBezTo>
                  <a:cubicBezTo>
                    <a:pt x="138555" y="-399"/>
                    <a:pt x="128448" y="-2028"/>
                    <a:pt x="119733" y="1734"/>
                  </a:cubicBezTo>
                  <a:cubicBezTo>
                    <a:pt x="95159" y="9297"/>
                    <a:pt x="75423" y="27737"/>
                    <a:pt x="66203" y="51741"/>
                  </a:cubicBezTo>
                  <a:cubicBezTo>
                    <a:pt x="57659" y="34519"/>
                    <a:pt x="44457" y="20032"/>
                    <a:pt x="28103" y="9926"/>
                  </a:cubicBezTo>
                  <a:cubicBezTo>
                    <a:pt x="20578" y="5354"/>
                    <a:pt x="10100" y="2306"/>
                    <a:pt x="3719" y="8402"/>
                  </a:cubicBezTo>
                  <a:cubicBezTo>
                    <a:pt x="185" y="12212"/>
                    <a:pt x="-1111" y="17593"/>
                    <a:pt x="290" y="22594"/>
                  </a:cubicBezTo>
                  <a:cubicBezTo>
                    <a:pt x="1709" y="27490"/>
                    <a:pt x="4138" y="32033"/>
                    <a:pt x="7433" y="35929"/>
                  </a:cubicBezTo>
                  <a:cubicBezTo>
                    <a:pt x="21406" y="53102"/>
                    <a:pt x="39313" y="66666"/>
                    <a:pt x="59630" y="7545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9" id="39"/>
            <p:cNvSpPr/>
            <p:nvPr/>
          </p:nvSpPr>
          <p:spPr>
            <a:xfrm>
              <a:off x="3061303" y="3309053"/>
              <a:ext cx="627316" cy="803433"/>
            </a:xfrm>
            <a:custGeom>
              <a:avLst/>
              <a:gdLst/>
              <a:ahLst/>
              <a:cxnLst/>
              <a:rect r="r" b="b" t="t" l="l"/>
              <a:pathLst>
                <a:path w="627316" h="803433" stroke="true" fill="norm" extrusionOk="true">
                  <a:moveTo>
                    <a:pt x="627053" y="8212"/>
                  </a:moveTo>
                  <a:lnTo>
                    <a:pt x="616289" y="17737"/>
                  </a:lnTo>
                  <a:lnTo>
                    <a:pt x="612670" y="20975"/>
                  </a:lnTo>
                  <a:cubicBezTo>
                    <a:pt x="422741" y="194930"/>
                    <a:pt x="257359" y="393927"/>
                    <a:pt x="121085" y="612478"/>
                  </a:cubicBezTo>
                  <a:lnTo>
                    <a:pt x="121085" y="612478"/>
                  </a:lnTo>
                  <a:cubicBezTo>
                    <a:pt x="113464" y="624574"/>
                    <a:pt x="106130" y="636576"/>
                    <a:pt x="98796" y="648768"/>
                  </a:cubicBezTo>
                  <a:lnTo>
                    <a:pt x="98796" y="648768"/>
                  </a:lnTo>
                  <a:cubicBezTo>
                    <a:pt x="68249" y="699565"/>
                    <a:pt x="39331" y="751038"/>
                    <a:pt x="12023" y="803168"/>
                  </a:cubicBezTo>
                  <a:lnTo>
                    <a:pt x="-264" y="803168"/>
                  </a:lnTo>
                  <a:cubicBezTo>
                    <a:pt x="35169" y="735160"/>
                    <a:pt x="73079" y="668485"/>
                    <a:pt x="114036" y="603143"/>
                  </a:cubicBezTo>
                  <a:lnTo>
                    <a:pt x="114036" y="603143"/>
                  </a:lnTo>
                  <a:cubicBezTo>
                    <a:pt x="120513" y="592475"/>
                    <a:pt x="127371" y="581903"/>
                    <a:pt x="134134" y="571330"/>
                  </a:cubicBezTo>
                  <a:lnTo>
                    <a:pt x="134134" y="571330"/>
                  </a:lnTo>
                  <a:lnTo>
                    <a:pt x="134134" y="571330"/>
                  </a:lnTo>
                  <a:cubicBezTo>
                    <a:pt x="266636" y="365799"/>
                    <a:pt x="425037" y="178166"/>
                    <a:pt x="605431" y="13070"/>
                  </a:cubicBezTo>
                  <a:cubicBezTo>
                    <a:pt x="606126" y="12241"/>
                    <a:pt x="606926" y="11498"/>
                    <a:pt x="607812" y="10879"/>
                  </a:cubicBezTo>
                  <a:cubicBezTo>
                    <a:pt x="611813" y="7069"/>
                    <a:pt x="615813" y="3354"/>
                    <a:pt x="619813" y="-26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0" id="40"/>
            <p:cNvSpPr/>
            <p:nvPr/>
          </p:nvSpPr>
          <p:spPr>
            <a:xfrm>
              <a:off x="2785554" y="3343118"/>
              <a:ext cx="503135" cy="185639"/>
            </a:xfrm>
            <a:custGeom>
              <a:avLst/>
              <a:gdLst/>
              <a:ahLst/>
              <a:cxnLst/>
              <a:rect r="r" b="b" t="t" l="l"/>
              <a:pathLst>
                <a:path w="503135" h="185639" stroke="true" fill="norm" extrusionOk="true">
                  <a:moveTo>
                    <a:pt x="264531" y="29011"/>
                  </a:moveTo>
                  <a:cubicBezTo>
                    <a:pt x="190236" y="17105"/>
                    <a:pt x="99939" y="-4422"/>
                    <a:pt x="24882" y="436"/>
                  </a:cubicBezTo>
                  <a:cubicBezTo>
                    <a:pt x="19310" y="503"/>
                    <a:pt x="13814" y="1674"/>
                    <a:pt x="8689" y="3865"/>
                  </a:cubicBezTo>
                  <a:cubicBezTo>
                    <a:pt x="3460" y="6199"/>
                    <a:pt x="-7" y="11285"/>
                    <a:pt x="-264" y="17010"/>
                  </a:cubicBezTo>
                  <a:cubicBezTo>
                    <a:pt x="-264" y="26535"/>
                    <a:pt x="12118" y="31393"/>
                    <a:pt x="21929" y="33297"/>
                  </a:cubicBezTo>
                  <a:cubicBezTo>
                    <a:pt x="89547" y="46147"/>
                    <a:pt x="158032" y="53891"/>
                    <a:pt x="226812" y="56443"/>
                  </a:cubicBezTo>
                  <a:cubicBezTo>
                    <a:pt x="161432" y="66416"/>
                    <a:pt x="100663" y="96162"/>
                    <a:pt x="52695" y="141692"/>
                  </a:cubicBezTo>
                  <a:cubicBezTo>
                    <a:pt x="44313" y="149884"/>
                    <a:pt x="35645" y="160742"/>
                    <a:pt x="39455" y="172267"/>
                  </a:cubicBezTo>
                  <a:cubicBezTo>
                    <a:pt x="43303" y="180773"/>
                    <a:pt x="52047" y="185983"/>
                    <a:pt x="61363" y="185316"/>
                  </a:cubicBezTo>
                  <a:cubicBezTo>
                    <a:pt x="70440" y="184497"/>
                    <a:pt x="79232" y="181668"/>
                    <a:pt x="87080" y="177030"/>
                  </a:cubicBezTo>
                  <a:cubicBezTo>
                    <a:pt x="140668" y="150102"/>
                    <a:pt x="190474" y="116222"/>
                    <a:pt x="235194" y="76255"/>
                  </a:cubicBezTo>
                  <a:cubicBezTo>
                    <a:pt x="276170" y="126242"/>
                    <a:pt x="331072" y="162942"/>
                    <a:pt x="392928" y="181697"/>
                  </a:cubicBezTo>
                  <a:cubicBezTo>
                    <a:pt x="398271" y="184031"/>
                    <a:pt x="404348" y="184031"/>
                    <a:pt x="409692" y="181697"/>
                  </a:cubicBezTo>
                  <a:cubicBezTo>
                    <a:pt x="415674" y="177306"/>
                    <a:pt x="417512" y="169172"/>
                    <a:pt x="413978" y="162647"/>
                  </a:cubicBezTo>
                  <a:cubicBezTo>
                    <a:pt x="410406" y="156437"/>
                    <a:pt x="405282" y="151255"/>
                    <a:pt x="399119" y="147597"/>
                  </a:cubicBezTo>
                  <a:cubicBezTo>
                    <a:pt x="360810" y="120375"/>
                    <a:pt x="320500" y="96077"/>
                    <a:pt x="278533" y="74922"/>
                  </a:cubicBezTo>
                  <a:cubicBezTo>
                    <a:pt x="342455" y="94486"/>
                    <a:pt x="409920" y="99658"/>
                    <a:pt x="476081" y="90066"/>
                  </a:cubicBezTo>
                  <a:cubicBezTo>
                    <a:pt x="482415" y="89562"/>
                    <a:pt x="488578" y="87742"/>
                    <a:pt x="494179" y="84732"/>
                  </a:cubicBezTo>
                  <a:cubicBezTo>
                    <a:pt x="499827" y="81580"/>
                    <a:pt x="503199" y="75484"/>
                    <a:pt x="502846" y="69016"/>
                  </a:cubicBezTo>
                  <a:cubicBezTo>
                    <a:pt x="501513" y="58348"/>
                    <a:pt x="488464" y="54348"/>
                    <a:pt x="477891" y="52824"/>
                  </a:cubicBezTo>
                  <a:cubicBezTo>
                    <a:pt x="400929" y="42251"/>
                    <a:pt x="337683" y="40727"/>
                    <a:pt x="264531" y="2901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1" id="41"/>
            <p:cNvSpPr/>
            <p:nvPr/>
          </p:nvSpPr>
          <p:spPr>
            <a:xfrm>
              <a:off x="2724422" y="2692692"/>
              <a:ext cx="845866" cy="717991"/>
            </a:xfrm>
            <a:custGeom>
              <a:avLst/>
              <a:gdLst/>
              <a:ahLst/>
              <a:cxnLst/>
              <a:rect r="r" b="b" t="t" l="l"/>
              <a:pathLst>
                <a:path w="845866" h="717991" stroke="true" fill="norm" extrusionOk="true">
                  <a:moveTo>
                    <a:pt x="843633" y="540943"/>
                  </a:moveTo>
                  <a:cubicBezTo>
                    <a:pt x="835918" y="574948"/>
                    <a:pt x="810010" y="601903"/>
                    <a:pt x="782578" y="623716"/>
                  </a:cubicBezTo>
                  <a:cubicBezTo>
                    <a:pt x="660277" y="721347"/>
                    <a:pt x="477778" y="742873"/>
                    <a:pt x="330426" y="688581"/>
                  </a:cubicBezTo>
                  <a:lnTo>
                    <a:pt x="329950" y="688581"/>
                  </a:lnTo>
                  <a:lnTo>
                    <a:pt x="327759" y="687819"/>
                  </a:lnTo>
                  <a:lnTo>
                    <a:pt x="324901" y="686771"/>
                  </a:lnTo>
                  <a:lnTo>
                    <a:pt x="321663" y="687628"/>
                  </a:lnTo>
                  <a:lnTo>
                    <a:pt x="321663" y="687628"/>
                  </a:lnTo>
                  <a:lnTo>
                    <a:pt x="320234" y="688104"/>
                  </a:lnTo>
                  <a:cubicBezTo>
                    <a:pt x="212154" y="714841"/>
                    <a:pt x="98492" y="675198"/>
                    <a:pt x="30484" y="587044"/>
                  </a:cubicBezTo>
                  <a:cubicBezTo>
                    <a:pt x="11434" y="561422"/>
                    <a:pt x="-3616" y="529894"/>
                    <a:pt x="385" y="498557"/>
                  </a:cubicBezTo>
                  <a:cubicBezTo>
                    <a:pt x="4004" y="468458"/>
                    <a:pt x="30388" y="440074"/>
                    <a:pt x="60106" y="441407"/>
                  </a:cubicBezTo>
                  <a:lnTo>
                    <a:pt x="60106" y="441407"/>
                  </a:lnTo>
                  <a:cubicBezTo>
                    <a:pt x="61630" y="441321"/>
                    <a:pt x="63154" y="441321"/>
                    <a:pt x="64678" y="441407"/>
                  </a:cubicBezTo>
                  <a:cubicBezTo>
                    <a:pt x="60802" y="438778"/>
                    <a:pt x="57135" y="435854"/>
                    <a:pt x="53725" y="432644"/>
                  </a:cubicBezTo>
                  <a:cubicBezTo>
                    <a:pt x="40532" y="422138"/>
                    <a:pt x="32989" y="406069"/>
                    <a:pt x="33341" y="389210"/>
                  </a:cubicBezTo>
                  <a:cubicBezTo>
                    <a:pt x="34817" y="369274"/>
                    <a:pt x="45076" y="351015"/>
                    <a:pt x="61345" y="339394"/>
                  </a:cubicBezTo>
                  <a:lnTo>
                    <a:pt x="61345" y="339394"/>
                  </a:lnTo>
                  <a:cubicBezTo>
                    <a:pt x="63392" y="337966"/>
                    <a:pt x="65526" y="336661"/>
                    <a:pt x="67726" y="335489"/>
                  </a:cubicBezTo>
                  <a:lnTo>
                    <a:pt x="64583" y="330441"/>
                  </a:lnTo>
                  <a:cubicBezTo>
                    <a:pt x="34970" y="282035"/>
                    <a:pt x="33732" y="221427"/>
                    <a:pt x="61345" y="171850"/>
                  </a:cubicBezTo>
                  <a:cubicBezTo>
                    <a:pt x="91872" y="120291"/>
                    <a:pt x="148156" y="89563"/>
                    <a:pt x="208030" y="91744"/>
                  </a:cubicBezTo>
                  <a:cubicBezTo>
                    <a:pt x="208306" y="91154"/>
                    <a:pt x="208630" y="90582"/>
                    <a:pt x="208982" y="90030"/>
                  </a:cubicBezTo>
                  <a:cubicBezTo>
                    <a:pt x="210220" y="87744"/>
                    <a:pt x="211459" y="85458"/>
                    <a:pt x="212792" y="83267"/>
                  </a:cubicBezTo>
                  <a:cubicBezTo>
                    <a:pt x="256988" y="11639"/>
                    <a:pt x="361668" y="-21508"/>
                    <a:pt x="437868" y="14211"/>
                  </a:cubicBezTo>
                  <a:cubicBezTo>
                    <a:pt x="470443" y="29546"/>
                    <a:pt x="499114" y="55454"/>
                    <a:pt x="534737" y="60026"/>
                  </a:cubicBezTo>
                  <a:cubicBezTo>
                    <a:pt x="565027" y="63836"/>
                    <a:pt x="594840" y="51644"/>
                    <a:pt x="625034" y="47929"/>
                  </a:cubicBezTo>
                  <a:cubicBezTo>
                    <a:pt x="679212" y="41928"/>
                    <a:pt x="732809" y="63369"/>
                    <a:pt x="767909" y="105079"/>
                  </a:cubicBezTo>
                  <a:cubicBezTo>
                    <a:pt x="774939" y="113661"/>
                    <a:pt x="781015" y="122986"/>
                    <a:pt x="786007" y="132892"/>
                  </a:cubicBezTo>
                  <a:cubicBezTo>
                    <a:pt x="787435" y="135654"/>
                    <a:pt x="788674" y="138322"/>
                    <a:pt x="790007" y="141084"/>
                  </a:cubicBezTo>
                  <a:lnTo>
                    <a:pt x="790007" y="141084"/>
                  </a:lnTo>
                  <a:cubicBezTo>
                    <a:pt x="806019" y="177365"/>
                    <a:pt x="808286" y="218227"/>
                    <a:pt x="796389" y="256050"/>
                  </a:cubicBezTo>
                  <a:cubicBezTo>
                    <a:pt x="796389" y="256050"/>
                    <a:pt x="796389" y="256050"/>
                    <a:pt x="796389" y="256622"/>
                  </a:cubicBezTo>
                  <a:lnTo>
                    <a:pt x="800009" y="262623"/>
                  </a:lnTo>
                  <a:cubicBezTo>
                    <a:pt x="829917" y="315772"/>
                    <a:pt x="833536" y="390734"/>
                    <a:pt x="805533" y="444931"/>
                  </a:cubicBezTo>
                  <a:cubicBezTo>
                    <a:pt x="804285" y="447579"/>
                    <a:pt x="802885" y="450160"/>
                    <a:pt x="801342" y="452647"/>
                  </a:cubicBezTo>
                  <a:lnTo>
                    <a:pt x="803056" y="453123"/>
                  </a:lnTo>
                  <a:cubicBezTo>
                    <a:pt x="836108" y="462552"/>
                    <a:pt x="851348" y="507320"/>
                    <a:pt x="843633" y="540943"/>
                  </a:cubicBezTo>
                  <a:close/>
                </a:path>
              </a:pathLst>
            </a:custGeom>
            <a:solidFill>
              <a:srgbClr val="FF64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2" id="42"/>
            <p:cNvSpPr/>
            <p:nvPr/>
          </p:nvSpPr>
          <p:spPr>
            <a:xfrm>
              <a:off x="2778886" y="3125264"/>
              <a:ext cx="292986" cy="260530"/>
            </a:xfrm>
            <a:custGeom>
              <a:avLst/>
              <a:gdLst/>
              <a:ahLst/>
              <a:cxnLst/>
              <a:rect r="r" b="b" t="t" l="l"/>
              <a:pathLst>
                <a:path w="292986" h="260530" stroke="true" fill="norm" extrusionOk="true">
                  <a:moveTo>
                    <a:pt x="277866" y="242484"/>
                  </a:moveTo>
                  <a:cubicBezTo>
                    <a:pt x="277590" y="243532"/>
                    <a:pt x="277199" y="244551"/>
                    <a:pt x="276723" y="245532"/>
                  </a:cubicBezTo>
                  <a:cubicBezTo>
                    <a:pt x="275771" y="248389"/>
                    <a:pt x="274723" y="251151"/>
                    <a:pt x="273675" y="253914"/>
                  </a:cubicBezTo>
                  <a:lnTo>
                    <a:pt x="273675" y="255057"/>
                  </a:lnTo>
                  <a:lnTo>
                    <a:pt x="272437" y="258009"/>
                  </a:lnTo>
                  <a:cubicBezTo>
                    <a:pt x="272132" y="258676"/>
                    <a:pt x="271675" y="259267"/>
                    <a:pt x="271103" y="259724"/>
                  </a:cubicBezTo>
                  <a:cubicBezTo>
                    <a:pt x="270675" y="260010"/>
                    <a:pt x="270189" y="260172"/>
                    <a:pt x="269674" y="260200"/>
                  </a:cubicBezTo>
                  <a:lnTo>
                    <a:pt x="269103" y="260200"/>
                  </a:lnTo>
                  <a:cubicBezTo>
                    <a:pt x="268693" y="260286"/>
                    <a:pt x="268274" y="260286"/>
                    <a:pt x="267865" y="260200"/>
                  </a:cubicBezTo>
                  <a:cubicBezTo>
                    <a:pt x="265998" y="259486"/>
                    <a:pt x="265064" y="257400"/>
                    <a:pt x="265769" y="255533"/>
                  </a:cubicBezTo>
                  <a:lnTo>
                    <a:pt x="267293" y="251437"/>
                  </a:lnTo>
                  <a:cubicBezTo>
                    <a:pt x="279580" y="218767"/>
                    <a:pt x="292439" y="184762"/>
                    <a:pt x="281676" y="152949"/>
                  </a:cubicBezTo>
                  <a:cubicBezTo>
                    <a:pt x="270675" y="118497"/>
                    <a:pt x="245072" y="90627"/>
                    <a:pt x="211667" y="76749"/>
                  </a:cubicBezTo>
                  <a:cubicBezTo>
                    <a:pt x="181854" y="65224"/>
                    <a:pt x="138801" y="64461"/>
                    <a:pt x="110131" y="88845"/>
                  </a:cubicBezTo>
                  <a:cubicBezTo>
                    <a:pt x="108588" y="90122"/>
                    <a:pt x="106311" y="89903"/>
                    <a:pt x="105035" y="88369"/>
                  </a:cubicBezTo>
                  <a:cubicBezTo>
                    <a:pt x="104911" y="88217"/>
                    <a:pt x="104797" y="88055"/>
                    <a:pt x="104702" y="87893"/>
                  </a:cubicBezTo>
                  <a:cubicBezTo>
                    <a:pt x="82794" y="50203"/>
                    <a:pt x="47656" y="21990"/>
                    <a:pt x="6118" y="8740"/>
                  </a:cubicBezTo>
                  <a:cubicBezTo>
                    <a:pt x="7642" y="8655"/>
                    <a:pt x="9166" y="8655"/>
                    <a:pt x="10690" y="8740"/>
                  </a:cubicBezTo>
                  <a:cubicBezTo>
                    <a:pt x="6813" y="6111"/>
                    <a:pt x="3146" y="3187"/>
                    <a:pt x="-264" y="-23"/>
                  </a:cubicBezTo>
                  <a:cubicBezTo>
                    <a:pt x="631" y="-347"/>
                    <a:pt x="1603" y="-347"/>
                    <a:pt x="2498" y="-23"/>
                  </a:cubicBezTo>
                  <a:cubicBezTo>
                    <a:pt x="46789" y="12607"/>
                    <a:pt x="84718" y="41392"/>
                    <a:pt x="108797" y="80654"/>
                  </a:cubicBezTo>
                  <a:cubicBezTo>
                    <a:pt x="135753" y="60270"/>
                    <a:pt x="177472" y="55889"/>
                    <a:pt x="214239" y="70176"/>
                  </a:cubicBezTo>
                  <a:cubicBezTo>
                    <a:pt x="249615" y="84607"/>
                    <a:pt x="276799" y="113925"/>
                    <a:pt x="288534" y="150282"/>
                  </a:cubicBezTo>
                  <a:cubicBezTo>
                    <a:pt x="298440" y="181238"/>
                    <a:pt x="289105" y="212290"/>
                    <a:pt x="277866" y="24248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3" id="43"/>
            <p:cNvSpPr/>
            <p:nvPr/>
          </p:nvSpPr>
          <p:spPr>
            <a:xfrm>
              <a:off x="3045930" y="3138366"/>
              <a:ext cx="484384" cy="247555"/>
            </a:xfrm>
            <a:custGeom>
              <a:avLst/>
              <a:gdLst/>
              <a:ahLst/>
              <a:cxnLst/>
              <a:rect r="r" b="b" t="t" l="l"/>
              <a:pathLst>
                <a:path w="484384" h="247555" stroke="true" fill="norm" extrusionOk="true">
                  <a:moveTo>
                    <a:pt x="479929" y="7259"/>
                  </a:moveTo>
                  <a:lnTo>
                    <a:pt x="481643" y="7735"/>
                  </a:lnTo>
                  <a:cubicBezTo>
                    <a:pt x="409196" y="30405"/>
                    <a:pt x="345826" y="75506"/>
                    <a:pt x="300668" y="136513"/>
                  </a:cubicBezTo>
                  <a:cubicBezTo>
                    <a:pt x="299802" y="137647"/>
                    <a:pt x="298363" y="138199"/>
                    <a:pt x="296954" y="137942"/>
                  </a:cubicBezTo>
                  <a:cubicBezTo>
                    <a:pt x="295601" y="137656"/>
                    <a:pt x="294525" y="136618"/>
                    <a:pt x="294191" y="135275"/>
                  </a:cubicBezTo>
                  <a:cubicBezTo>
                    <a:pt x="288534" y="119368"/>
                    <a:pt x="274141" y="108215"/>
                    <a:pt x="257330" y="106700"/>
                  </a:cubicBezTo>
                  <a:cubicBezTo>
                    <a:pt x="239870" y="105500"/>
                    <a:pt x="222382" y="108434"/>
                    <a:pt x="206276" y="115273"/>
                  </a:cubicBezTo>
                  <a:cubicBezTo>
                    <a:pt x="149307" y="135437"/>
                    <a:pt x="96233" y="165279"/>
                    <a:pt x="49399" y="203474"/>
                  </a:cubicBezTo>
                  <a:cubicBezTo>
                    <a:pt x="34683" y="215504"/>
                    <a:pt x="21015" y="228763"/>
                    <a:pt x="8537" y="243098"/>
                  </a:cubicBezTo>
                  <a:lnTo>
                    <a:pt x="5965" y="246051"/>
                  </a:lnTo>
                  <a:lnTo>
                    <a:pt x="5965" y="246051"/>
                  </a:lnTo>
                  <a:lnTo>
                    <a:pt x="5965" y="246051"/>
                  </a:lnTo>
                  <a:cubicBezTo>
                    <a:pt x="5317" y="246851"/>
                    <a:pt x="4327" y="247308"/>
                    <a:pt x="3298" y="247289"/>
                  </a:cubicBezTo>
                  <a:lnTo>
                    <a:pt x="2631" y="247289"/>
                  </a:lnTo>
                  <a:cubicBezTo>
                    <a:pt x="2031" y="247251"/>
                    <a:pt x="1460" y="247023"/>
                    <a:pt x="1012" y="246622"/>
                  </a:cubicBezTo>
                  <a:cubicBezTo>
                    <a:pt x="-284" y="245470"/>
                    <a:pt x="-636" y="243593"/>
                    <a:pt x="155" y="242050"/>
                  </a:cubicBezTo>
                  <a:lnTo>
                    <a:pt x="155" y="241479"/>
                  </a:lnTo>
                  <a:cubicBezTo>
                    <a:pt x="3488" y="237478"/>
                    <a:pt x="7108" y="233478"/>
                    <a:pt x="10823" y="229573"/>
                  </a:cubicBezTo>
                  <a:cubicBezTo>
                    <a:pt x="21700" y="217857"/>
                    <a:pt x="33349" y="206884"/>
                    <a:pt x="45684" y="196711"/>
                  </a:cubicBezTo>
                  <a:cubicBezTo>
                    <a:pt x="54257" y="189663"/>
                    <a:pt x="63306" y="182710"/>
                    <a:pt x="72735" y="175947"/>
                  </a:cubicBezTo>
                  <a:cubicBezTo>
                    <a:pt x="113131" y="147581"/>
                    <a:pt x="157184" y="124826"/>
                    <a:pt x="203704" y="108319"/>
                  </a:cubicBezTo>
                  <a:cubicBezTo>
                    <a:pt x="220878" y="100976"/>
                    <a:pt x="239565" y="97899"/>
                    <a:pt x="258187" y="99366"/>
                  </a:cubicBezTo>
                  <a:cubicBezTo>
                    <a:pt x="275494" y="101242"/>
                    <a:pt x="290734" y="111596"/>
                    <a:pt x="298859" y="126988"/>
                  </a:cubicBezTo>
                  <a:cubicBezTo>
                    <a:pt x="345712" y="66162"/>
                    <a:pt x="410530" y="21642"/>
                    <a:pt x="484120" y="-266"/>
                  </a:cubicBezTo>
                  <a:cubicBezTo>
                    <a:pt x="482872" y="2325"/>
                    <a:pt x="481472" y="4830"/>
                    <a:pt x="479929" y="725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4" id="44"/>
            <p:cNvSpPr/>
            <p:nvPr/>
          </p:nvSpPr>
          <p:spPr>
            <a:xfrm>
              <a:off x="2786697" y="2871535"/>
              <a:ext cx="391541" cy="513527"/>
            </a:xfrm>
            <a:custGeom>
              <a:avLst/>
              <a:gdLst/>
              <a:ahLst/>
              <a:cxnLst/>
              <a:rect r="r" b="b" t="t" l="l"/>
              <a:pathLst>
                <a:path w="391541" h="513527" stroke="true" fill="norm" extrusionOk="true">
                  <a:moveTo>
                    <a:pt x="385975" y="340384"/>
                  </a:moveTo>
                  <a:cubicBezTo>
                    <a:pt x="375240" y="377769"/>
                    <a:pt x="356885" y="412535"/>
                    <a:pt x="332063" y="442492"/>
                  </a:cubicBezTo>
                  <a:lnTo>
                    <a:pt x="332063" y="442492"/>
                  </a:lnTo>
                  <a:cubicBezTo>
                    <a:pt x="325015" y="451540"/>
                    <a:pt x="317204" y="460684"/>
                    <a:pt x="308632" y="469828"/>
                  </a:cubicBezTo>
                  <a:cubicBezTo>
                    <a:pt x="296630" y="483068"/>
                    <a:pt x="283009" y="496308"/>
                    <a:pt x="268246" y="509643"/>
                  </a:cubicBezTo>
                  <a:lnTo>
                    <a:pt x="265198" y="512405"/>
                  </a:lnTo>
                  <a:lnTo>
                    <a:pt x="265198" y="512405"/>
                  </a:lnTo>
                  <a:cubicBezTo>
                    <a:pt x="264645" y="512957"/>
                    <a:pt x="263883" y="513262"/>
                    <a:pt x="263102" y="513262"/>
                  </a:cubicBezTo>
                  <a:lnTo>
                    <a:pt x="263102" y="513262"/>
                  </a:lnTo>
                  <a:cubicBezTo>
                    <a:pt x="262073" y="513262"/>
                    <a:pt x="261102" y="512805"/>
                    <a:pt x="260435" y="512024"/>
                  </a:cubicBezTo>
                  <a:cubicBezTo>
                    <a:pt x="259549" y="511043"/>
                    <a:pt x="259292" y="509643"/>
                    <a:pt x="259768" y="508404"/>
                  </a:cubicBezTo>
                  <a:cubicBezTo>
                    <a:pt x="259940" y="507843"/>
                    <a:pt x="260273" y="507347"/>
                    <a:pt x="260721" y="506976"/>
                  </a:cubicBezTo>
                  <a:cubicBezTo>
                    <a:pt x="263579" y="504404"/>
                    <a:pt x="266531" y="501832"/>
                    <a:pt x="269293" y="499070"/>
                  </a:cubicBezTo>
                  <a:cubicBezTo>
                    <a:pt x="282438" y="487069"/>
                    <a:pt x="294439" y="475096"/>
                    <a:pt x="305298" y="463161"/>
                  </a:cubicBezTo>
                  <a:lnTo>
                    <a:pt x="305298" y="463161"/>
                  </a:lnTo>
                  <a:cubicBezTo>
                    <a:pt x="344160" y="420679"/>
                    <a:pt x="368449" y="379627"/>
                    <a:pt x="379307" y="338478"/>
                  </a:cubicBezTo>
                  <a:cubicBezTo>
                    <a:pt x="388832" y="301998"/>
                    <a:pt x="384641" y="266755"/>
                    <a:pt x="367687" y="241609"/>
                  </a:cubicBezTo>
                  <a:cubicBezTo>
                    <a:pt x="348637" y="213034"/>
                    <a:pt x="309679" y="200080"/>
                    <a:pt x="281962" y="213034"/>
                  </a:cubicBezTo>
                  <a:cubicBezTo>
                    <a:pt x="280895" y="213606"/>
                    <a:pt x="279599" y="213606"/>
                    <a:pt x="278533" y="213034"/>
                  </a:cubicBezTo>
                  <a:cubicBezTo>
                    <a:pt x="277523" y="212377"/>
                    <a:pt x="276894" y="211282"/>
                    <a:pt x="276818" y="210082"/>
                  </a:cubicBezTo>
                  <a:cubicBezTo>
                    <a:pt x="275389" y="167600"/>
                    <a:pt x="273675" y="119499"/>
                    <a:pt x="254720" y="78351"/>
                  </a:cubicBezTo>
                  <a:cubicBezTo>
                    <a:pt x="237575" y="41108"/>
                    <a:pt x="199571" y="4723"/>
                    <a:pt x="153374" y="7009"/>
                  </a:cubicBezTo>
                  <a:cubicBezTo>
                    <a:pt x="120542" y="9923"/>
                    <a:pt x="91357" y="29087"/>
                    <a:pt x="75650" y="58062"/>
                  </a:cubicBezTo>
                  <a:cubicBezTo>
                    <a:pt x="60162" y="87247"/>
                    <a:pt x="54419" y="120632"/>
                    <a:pt x="59267" y="153312"/>
                  </a:cubicBezTo>
                  <a:cubicBezTo>
                    <a:pt x="59429" y="154522"/>
                    <a:pt x="58924" y="155732"/>
                    <a:pt x="57934" y="156456"/>
                  </a:cubicBezTo>
                  <a:cubicBezTo>
                    <a:pt x="57000" y="157208"/>
                    <a:pt x="55771" y="157494"/>
                    <a:pt x="54600" y="157218"/>
                  </a:cubicBezTo>
                  <a:cubicBezTo>
                    <a:pt x="36426" y="152027"/>
                    <a:pt x="17014" y="153370"/>
                    <a:pt x="-264" y="161028"/>
                  </a:cubicBezTo>
                  <a:cubicBezTo>
                    <a:pt x="1784" y="159599"/>
                    <a:pt x="3917" y="158294"/>
                    <a:pt x="6118" y="157123"/>
                  </a:cubicBezTo>
                  <a:lnTo>
                    <a:pt x="2974" y="152074"/>
                  </a:lnTo>
                  <a:cubicBezTo>
                    <a:pt x="18548" y="146474"/>
                    <a:pt x="35388" y="145388"/>
                    <a:pt x="51552" y="148931"/>
                  </a:cubicBezTo>
                  <a:cubicBezTo>
                    <a:pt x="47761" y="116375"/>
                    <a:pt x="54009" y="83447"/>
                    <a:pt x="69459" y="54538"/>
                  </a:cubicBezTo>
                  <a:cubicBezTo>
                    <a:pt x="86413" y="23496"/>
                    <a:pt x="117760" y="2979"/>
                    <a:pt x="152993" y="-135"/>
                  </a:cubicBezTo>
                  <a:cubicBezTo>
                    <a:pt x="202523" y="-2802"/>
                    <a:pt x="243100" y="35869"/>
                    <a:pt x="261292" y="75398"/>
                  </a:cubicBezTo>
                  <a:cubicBezTo>
                    <a:pt x="268493" y="91457"/>
                    <a:pt x="273675" y="108354"/>
                    <a:pt x="276723" y="125690"/>
                  </a:cubicBezTo>
                  <a:cubicBezTo>
                    <a:pt x="277199" y="128167"/>
                    <a:pt x="277675" y="130738"/>
                    <a:pt x="278056" y="133215"/>
                  </a:cubicBezTo>
                  <a:cubicBezTo>
                    <a:pt x="281476" y="156913"/>
                    <a:pt x="283381" y="180802"/>
                    <a:pt x="283771" y="204748"/>
                  </a:cubicBezTo>
                  <a:cubicBezTo>
                    <a:pt x="309260" y="196842"/>
                    <a:pt x="337016" y="202557"/>
                    <a:pt x="357304" y="219892"/>
                  </a:cubicBezTo>
                  <a:cubicBezTo>
                    <a:pt x="359133" y="221254"/>
                    <a:pt x="360848" y="222750"/>
                    <a:pt x="362448" y="224369"/>
                  </a:cubicBezTo>
                  <a:cubicBezTo>
                    <a:pt x="366753" y="228331"/>
                    <a:pt x="370582" y="232770"/>
                    <a:pt x="373878" y="237609"/>
                  </a:cubicBezTo>
                  <a:cubicBezTo>
                    <a:pt x="391595" y="264469"/>
                    <a:pt x="396071" y="301903"/>
                    <a:pt x="385975" y="34038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5" id="45"/>
            <p:cNvSpPr/>
            <p:nvPr/>
          </p:nvSpPr>
          <p:spPr>
            <a:xfrm>
              <a:off x="3143379" y="2949104"/>
              <a:ext cx="381410" cy="148018"/>
            </a:xfrm>
            <a:custGeom>
              <a:avLst/>
              <a:gdLst/>
              <a:ahLst/>
              <a:cxnLst/>
              <a:rect r="r" b="b" t="t" l="l"/>
              <a:pathLst>
                <a:path w="381410" h="148018" stroke="true" fill="norm" extrusionOk="true">
                  <a:moveTo>
                    <a:pt x="381146" y="6783"/>
                  </a:moveTo>
                  <a:cubicBezTo>
                    <a:pt x="317453" y="22842"/>
                    <a:pt x="261988" y="61980"/>
                    <a:pt x="225508" y="116606"/>
                  </a:cubicBezTo>
                  <a:cubicBezTo>
                    <a:pt x="223126" y="119940"/>
                    <a:pt x="220936" y="123464"/>
                    <a:pt x="218840" y="126988"/>
                  </a:cubicBezTo>
                  <a:cubicBezTo>
                    <a:pt x="216745" y="130512"/>
                    <a:pt x="216173" y="131370"/>
                    <a:pt x="214935" y="133656"/>
                  </a:cubicBezTo>
                  <a:cubicBezTo>
                    <a:pt x="214420" y="134599"/>
                    <a:pt x="213516" y="135256"/>
                    <a:pt x="212458" y="135466"/>
                  </a:cubicBezTo>
                  <a:cubicBezTo>
                    <a:pt x="211382" y="135637"/>
                    <a:pt x="210277" y="135361"/>
                    <a:pt x="209410" y="134703"/>
                  </a:cubicBezTo>
                  <a:cubicBezTo>
                    <a:pt x="148888" y="84926"/>
                    <a:pt x="60258" y="90117"/>
                    <a:pt x="5956" y="146610"/>
                  </a:cubicBezTo>
                  <a:cubicBezTo>
                    <a:pt x="5775" y="146819"/>
                    <a:pt x="5547" y="146981"/>
                    <a:pt x="5290" y="147086"/>
                  </a:cubicBezTo>
                  <a:cubicBezTo>
                    <a:pt x="4756" y="147524"/>
                    <a:pt x="4080" y="147762"/>
                    <a:pt x="3385" y="147753"/>
                  </a:cubicBezTo>
                  <a:cubicBezTo>
                    <a:pt x="2442" y="147753"/>
                    <a:pt x="1527" y="147420"/>
                    <a:pt x="813" y="146800"/>
                  </a:cubicBezTo>
                  <a:cubicBezTo>
                    <a:pt x="-321" y="145705"/>
                    <a:pt x="-587" y="144000"/>
                    <a:pt x="146" y="142609"/>
                  </a:cubicBezTo>
                  <a:cubicBezTo>
                    <a:pt x="270" y="142286"/>
                    <a:pt x="461" y="141990"/>
                    <a:pt x="718" y="141752"/>
                  </a:cubicBezTo>
                  <a:cubicBezTo>
                    <a:pt x="56220" y="83612"/>
                    <a:pt x="146669" y="76782"/>
                    <a:pt x="210268" y="125941"/>
                  </a:cubicBezTo>
                  <a:lnTo>
                    <a:pt x="211030" y="125941"/>
                  </a:lnTo>
                  <a:cubicBezTo>
                    <a:pt x="211601" y="124893"/>
                    <a:pt x="212268" y="123940"/>
                    <a:pt x="212935" y="122893"/>
                  </a:cubicBezTo>
                  <a:cubicBezTo>
                    <a:pt x="215030" y="119178"/>
                    <a:pt x="217221" y="115558"/>
                    <a:pt x="219602" y="112034"/>
                  </a:cubicBezTo>
                  <a:cubicBezTo>
                    <a:pt x="221983" y="108510"/>
                    <a:pt x="226270" y="102509"/>
                    <a:pt x="229984" y="97842"/>
                  </a:cubicBezTo>
                  <a:cubicBezTo>
                    <a:pt x="266979" y="49521"/>
                    <a:pt x="319091" y="14984"/>
                    <a:pt x="378003" y="-266"/>
                  </a:cubicBezTo>
                  <a:cubicBezTo>
                    <a:pt x="378003" y="-266"/>
                    <a:pt x="378003" y="-266"/>
                    <a:pt x="378003" y="30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6" id="46"/>
            <p:cNvSpPr/>
            <p:nvPr/>
          </p:nvSpPr>
          <p:spPr>
            <a:xfrm>
              <a:off x="3061006" y="2927852"/>
              <a:ext cx="312098" cy="153268"/>
            </a:xfrm>
            <a:custGeom>
              <a:avLst/>
              <a:gdLst/>
              <a:ahLst/>
              <a:cxnLst/>
              <a:rect r="r" b="b" t="t" l="l"/>
              <a:pathLst>
                <a:path w="312098" h="153268" stroke="true" fill="norm" extrusionOk="true">
                  <a:moveTo>
                    <a:pt x="294831" y="153002"/>
                  </a:moveTo>
                  <a:cubicBezTo>
                    <a:pt x="293802" y="153021"/>
                    <a:pt x="292812" y="152564"/>
                    <a:pt x="292164" y="151764"/>
                  </a:cubicBezTo>
                  <a:cubicBezTo>
                    <a:pt x="290774" y="150402"/>
                    <a:pt x="290745" y="148173"/>
                    <a:pt x="292098" y="146783"/>
                  </a:cubicBezTo>
                  <a:cubicBezTo>
                    <a:pt x="292117" y="146754"/>
                    <a:pt x="292145" y="146735"/>
                    <a:pt x="292164" y="146716"/>
                  </a:cubicBezTo>
                  <a:cubicBezTo>
                    <a:pt x="307804" y="133686"/>
                    <a:pt x="309928" y="110445"/>
                    <a:pt x="296898" y="94805"/>
                  </a:cubicBezTo>
                  <a:cubicBezTo>
                    <a:pt x="290250" y="86823"/>
                    <a:pt x="280544" y="82012"/>
                    <a:pt x="270161" y="81565"/>
                  </a:cubicBezTo>
                  <a:cubicBezTo>
                    <a:pt x="260341" y="80641"/>
                    <a:pt x="250568" y="83698"/>
                    <a:pt x="243015" y="90042"/>
                  </a:cubicBezTo>
                  <a:cubicBezTo>
                    <a:pt x="241863" y="90985"/>
                    <a:pt x="240262" y="91175"/>
                    <a:pt x="238919" y="90518"/>
                  </a:cubicBezTo>
                  <a:cubicBezTo>
                    <a:pt x="237577" y="89804"/>
                    <a:pt x="236843" y="88299"/>
                    <a:pt x="237110" y="86804"/>
                  </a:cubicBezTo>
                  <a:cubicBezTo>
                    <a:pt x="242168" y="48894"/>
                    <a:pt x="215535" y="14061"/>
                    <a:pt x="177626" y="9013"/>
                  </a:cubicBezTo>
                  <a:cubicBezTo>
                    <a:pt x="141717" y="4222"/>
                    <a:pt x="108179" y="27920"/>
                    <a:pt x="100712" y="63372"/>
                  </a:cubicBezTo>
                  <a:cubicBezTo>
                    <a:pt x="100435" y="64706"/>
                    <a:pt x="99445" y="65772"/>
                    <a:pt x="98140" y="66134"/>
                  </a:cubicBezTo>
                  <a:cubicBezTo>
                    <a:pt x="96835" y="66410"/>
                    <a:pt x="95473" y="66020"/>
                    <a:pt x="94520" y="65087"/>
                  </a:cubicBezTo>
                  <a:cubicBezTo>
                    <a:pt x="74080" y="42789"/>
                    <a:pt x="39437" y="41293"/>
                    <a:pt x="17139" y="61734"/>
                  </a:cubicBezTo>
                  <a:cubicBezTo>
                    <a:pt x="12920" y="65601"/>
                    <a:pt x="9329" y="70106"/>
                    <a:pt x="6510" y="75088"/>
                  </a:cubicBezTo>
                  <a:cubicBezTo>
                    <a:pt x="5481" y="76783"/>
                    <a:pt x="3300" y="77374"/>
                    <a:pt x="1556" y="76421"/>
                  </a:cubicBezTo>
                  <a:cubicBezTo>
                    <a:pt x="-177" y="75431"/>
                    <a:pt x="-777" y="73211"/>
                    <a:pt x="213" y="71478"/>
                  </a:cubicBezTo>
                  <a:cubicBezTo>
                    <a:pt x="213" y="71478"/>
                    <a:pt x="223" y="71468"/>
                    <a:pt x="223" y="71468"/>
                  </a:cubicBezTo>
                  <a:cubicBezTo>
                    <a:pt x="10119" y="54323"/>
                    <a:pt x="27522" y="42846"/>
                    <a:pt x="47181" y="40512"/>
                  </a:cubicBezTo>
                  <a:cubicBezTo>
                    <a:pt x="64612" y="38731"/>
                    <a:pt x="82014" y="44208"/>
                    <a:pt x="95282" y="55657"/>
                  </a:cubicBezTo>
                  <a:cubicBezTo>
                    <a:pt x="106493" y="15090"/>
                    <a:pt x="148460" y="-8704"/>
                    <a:pt x="189027" y="2507"/>
                  </a:cubicBezTo>
                  <a:cubicBezTo>
                    <a:pt x="223489" y="12032"/>
                    <a:pt x="246701" y="44236"/>
                    <a:pt x="244825" y="79946"/>
                  </a:cubicBezTo>
                  <a:cubicBezTo>
                    <a:pt x="252731" y="75602"/>
                    <a:pt x="261732" y="73649"/>
                    <a:pt x="270733" y="74326"/>
                  </a:cubicBezTo>
                  <a:cubicBezTo>
                    <a:pt x="294288" y="75192"/>
                    <a:pt x="312672" y="94985"/>
                    <a:pt x="311805" y="118541"/>
                  </a:cubicBezTo>
                  <a:cubicBezTo>
                    <a:pt x="311767" y="119522"/>
                    <a:pt x="311700" y="120503"/>
                    <a:pt x="311595" y="121474"/>
                  </a:cubicBezTo>
                  <a:cubicBezTo>
                    <a:pt x="310862" y="133133"/>
                    <a:pt x="305604" y="144039"/>
                    <a:pt x="296927" y="151859"/>
                  </a:cubicBezTo>
                  <a:cubicBezTo>
                    <a:pt x="296374" y="152469"/>
                    <a:pt x="295641" y="152869"/>
                    <a:pt x="294831" y="153002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7" id="47"/>
            <p:cNvSpPr/>
            <p:nvPr/>
          </p:nvSpPr>
          <p:spPr>
            <a:xfrm>
              <a:off x="2933763" y="2775844"/>
              <a:ext cx="292033" cy="160211"/>
            </a:xfrm>
            <a:custGeom>
              <a:avLst/>
              <a:gdLst/>
              <a:ahLst/>
              <a:cxnLst/>
              <a:rect r="r" b="b" t="t" l="l"/>
              <a:pathLst>
                <a:path w="292033" h="160211" stroke="true" fill="norm" extrusionOk="true">
                  <a:moveTo>
                    <a:pt x="289486" y="159945"/>
                  </a:moveTo>
                  <a:lnTo>
                    <a:pt x="288343" y="159945"/>
                  </a:lnTo>
                  <a:cubicBezTo>
                    <a:pt x="286781" y="159973"/>
                    <a:pt x="285381" y="159021"/>
                    <a:pt x="284819" y="157564"/>
                  </a:cubicBezTo>
                  <a:cubicBezTo>
                    <a:pt x="284819" y="156420"/>
                    <a:pt x="284057" y="155278"/>
                    <a:pt x="283581" y="154135"/>
                  </a:cubicBezTo>
                  <a:cubicBezTo>
                    <a:pt x="274056" y="128703"/>
                    <a:pt x="249958" y="99937"/>
                    <a:pt x="222049" y="91651"/>
                  </a:cubicBezTo>
                  <a:cubicBezTo>
                    <a:pt x="193208" y="83583"/>
                    <a:pt x="162252" y="89660"/>
                    <a:pt x="138610" y="108034"/>
                  </a:cubicBezTo>
                  <a:cubicBezTo>
                    <a:pt x="137105" y="109272"/>
                    <a:pt x="134886" y="109062"/>
                    <a:pt x="133648" y="107557"/>
                  </a:cubicBezTo>
                  <a:cubicBezTo>
                    <a:pt x="133410" y="107271"/>
                    <a:pt x="133219" y="106948"/>
                    <a:pt x="133086" y="106605"/>
                  </a:cubicBezTo>
                  <a:cubicBezTo>
                    <a:pt x="107292" y="53751"/>
                    <a:pt x="57686" y="16508"/>
                    <a:pt x="-264" y="6497"/>
                  </a:cubicBezTo>
                  <a:cubicBezTo>
                    <a:pt x="974" y="4211"/>
                    <a:pt x="2212" y="1925"/>
                    <a:pt x="3546" y="-266"/>
                  </a:cubicBezTo>
                  <a:cubicBezTo>
                    <a:pt x="61315" y="10631"/>
                    <a:pt x="110854" y="47521"/>
                    <a:pt x="137848" y="99747"/>
                  </a:cubicBezTo>
                  <a:cubicBezTo>
                    <a:pt x="179215" y="68200"/>
                    <a:pt x="238328" y="76163"/>
                    <a:pt x="269874" y="117539"/>
                  </a:cubicBezTo>
                  <a:cubicBezTo>
                    <a:pt x="271208" y="119273"/>
                    <a:pt x="272475" y="121064"/>
                    <a:pt x="273675" y="122893"/>
                  </a:cubicBezTo>
                  <a:cubicBezTo>
                    <a:pt x="275199" y="124893"/>
                    <a:pt x="276628" y="126988"/>
                    <a:pt x="277961" y="128989"/>
                  </a:cubicBezTo>
                  <a:cubicBezTo>
                    <a:pt x="283162" y="136713"/>
                    <a:pt x="287505" y="144991"/>
                    <a:pt x="290915" y="153658"/>
                  </a:cubicBezTo>
                  <a:cubicBezTo>
                    <a:pt x="290915" y="154325"/>
                    <a:pt x="291391" y="155182"/>
                    <a:pt x="291677" y="155849"/>
                  </a:cubicBezTo>
                  <a:cubicBezTo>
                    <a:pt x="292077" y="157573"/>
                    <a:pt x="291144" y="159326"/>
                    <a:pt x="289486" y="15994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8" id="48"/>
            <p:cNvSpPr/>
            <p:nvPr/>
          </p:nvSpPr>
          <p:spPr>
            <a:xfrm>
              <a:off x="3205663" y="2822309"/>
              <a:ext cx="309315" cy="83456"/>
            </a:xfrm>
            <a:custGeom>
              <a:avLst/>
              <a:gdLst/>
              <a:ahLst/>
              <a:cxnLst/>
              <a:rect r="r" b="b" t="t" l="l"/>
              <a:pathLst>
                <a:path w="309315" h="83456" stroke="true" fill="norm" extrusionOk="true">
                  <a:moveTo>
                    <a:pt x="309051" y="11658"/>
                  </a:moveTo>
                  <a:cubicBezTo>
                    <a:pt x="285124" y="5905"/>
                    <a:pt x="260207" y="5676"/>
                    <a:pt x="236185" y="10991"/>
                  </a:cubicBezTo>
                  <a:cubicBezTo>
                    <a:pt x="204438" y="17773"/>
                    <a:pt x="175663" y="34451"/>
                    <a:pt x="153984" y="58616"/>
                  </a:cubicBezTo>
                  <a:cubicBezTo>
                    <a:pt x="152822" y="59911"/>
                    <a:pt x="150898" y="60188"/>
                    <a:pt x="149412" y="59283"/>
                  </a:cubicBezTo>
                  <a:cubicBezTo>
                    <a:pt x="102568" y="30508"/>
                    <a:pt x="41741" y="40128"/>
                    <a:pt x="6061" y="81952"/>
                  </a:cubicBezTo>
                  <a:lnTo>
                    <a:pt x="6061" y="81952"/>
                  </a:lnTo>
                  <a:cubicBezTo>
                    <a:pt x="5385" y="82714"/>
                    <a:pt x="4413" y="83162"/>
                    <a:pt x="3394" y="83191"/>
                  </a:cubicBezTo>
                  <a:cubicBezTo>
                    <a:pt x="1394" y="83210"/>
                    <a:pt x="-245" y="81610"/>
                    <a:pt x="-264" y="79609"/>
                  </a:cubicBezTo>
                  <a:cubicBezTo>
                    <a:pt x="-273" y="78723"/>
                    <a:pt x="51" y="77857"/>
                    <a:pt x="631" y="77190"/>
                  </a:cubicBezTo>
                  <a:lnTo>
                    <a:pt x="1965" y="75666"/>
                  </a:lnTo>
                  <a:cubicBezTo>
                    <a:pt x="39427" y="33051"/>
                    <a:pt x="101816" y="22916"/>
                    <a:pt x="150841" y="51472"/>
                  </a:cubicBezTo>
                  <a:cubicBezTo>
                    <a:pt x="173234" y="27336"/>
                    <a:pt x="202543" y="10696"/>
                    <a:pt x="234756" y="3847"/>
                  </a:cubicBezTo>
                  <a:cubicBezTo>
                    <a:pt x="257930" y="-1439"/>
                    <a:pt x="281981" y="-1630"/>
                    <a:pt x="305241" y="3276"/>
                  </a:cubicBezTo>
                  <a:cubicBezTo>
                    <a:pt x="306479" y="6229"/>
                    <a:pt x="307718" y="8896"/>
                    <a:pt x="309051" y="1165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9" id="49"/>
            <p:cNvSpPr/>
            <p:nvPr/>
          </p:nvSpPr>
          <p:spPr>
            <a:xfrm>
              <a:off x="2998892" y="3394302"/>
              <a:ext cx="50789" cy="718756"/>
            </a:xfrm>
            <a:custGeom>
              <a:avLst/>
              <a:gdLst/>
              <a:ahLst/>
              <a:cxnLst/>
              <a:rect r="r" b="b" t="t" l="l"/>
              <a:pathLst>
                <a:path w="50789" h="718756" stroke="true" fill="norm" extrusionOk="true">
                  <a:moveTo>
                    <a:pt x="37001" y="718491"/>
                  </a:moveTo>
                  <a:lnTo>
                    <a:pt x="25666" y="718491"/>
                  </a:lnTo>
                  <a:cubicBezTo>
                    <a:pt x="-10053" y="492939"/>
                    <a:pt x="-9482" y="224334"/>
                    <a:pt x="31190" y="36215"/>
                  </a:cubicBezTo>
                  <a:cubicBezTo>
                    <a:pt x="33857" y="23642"/>
                    <a:pt x="36715" y="11545"/>
                    <a:pt x="39763" y="-266"/>
                  </a:cubicBezTo>
                  <a:lnTo>
                    <a:pt x="50526" y="2592"/>
                  </a:lnTo>
                  <a:cubicBezTo>
                    <a:pt x="47002" y="16594"/>
                    <a:pt x="43573" y="31167"/>
                    <a:pt x="40429" y="46216"/>
                  </a:cubicBezTo>
                  <a:cubicBezTo>
                    <a:pt x="1568" y="233097"/>
                    <a:pt x="1663" y="496940"/>
                    <a:pt x="37001" y="71849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0" id="50"/>
            <p:cNvSpPr/>
            <p:nvPr/>
          </p:nvSpPr>
          <p:spPr>
            <a:xfrm>
              <a:off x="3071785" y="3617728"/>
              <a:ext cx="115153" cy="132571"/>
            </a:xfrm>
            <a:custGeom>
              <a:avLst/>
              <a:gdLst/>
              <a:ahLst/>
              <a:cxnLst/>
              <a:rect r="r" b="b" t="t" l="l"/>
              <a:pathLst>
                <a:path w="115153" h="132571" stroke="true" fill="norm" extrusionOk="true">
                  <a:moveTo>
                    <a:pt x="57548" y="129591"/>
                  </a:moveTo>
                  <a:cubicBezTo>
                    <a:pt x="44937" y="107360"/>
                    <a:pt x="25687" y="89643"/>
                    <a:pt x="2493" y="78918"/>
                  </a:cubicBezTo>
                  <a:cubicBezTo>
                    <a:pt x="-21" y="77604"/>
                    <a:pt x="-993" y="74489"/>
                    <a:pt x="322" y="71974"/>
                  </a:cubicBezTo>
                  <a:cubicBezTo>
                    <a:pt x="703" y="71251"/>
                    <a:pt x="1255" y="70622"/>
                    <a:pt x="1922" y="70155"/>
                  </a:cubicBezTo>
                  <a:cubicBezTo>
                    <a:pt x="23620" y="52915"/>
                    <a:pt x="39860" y="29750"/>
                    <a:pt x="48690" y="3480"/>
                  </a:cubicBezTo>
                  <a:cubicBezTo>
                    <a:pt x="49414" y="785"/>
                    <a:pt x="52176" y="-816"/>
                    <a:pt x="54871" y="-91"/>
                  </a:cubicBezTo>
                  <a:cubicBezTo>
                    <a:pt x="56377" y="309"/>
                    <a:pt x="57605" y="1385"/>
                    <a:pt x="58215" y="2814"/>
                  </a:cubicBezTo>
                  <a:cubicBezTo>
                    <a:pt x="72035" y="25245"/>
                    <a:pt x="90676" y="44314"/>
                    <a:pt x="112793" y="58630"/>
                  </a:cubicBezTo>
                  <a:cubicBezTo>
                    <a:pt x="115079" y="60316"/>
                    <a:pt x="115574" y="63535"/>
                    <a:pt x="113888" y="65821"/>
                  </a:cubicBezTo>
                  <a:cubicBezTo>
                    <a:pt x="113583" y="66241"/>
                    <a:pt x="113212" y="66612"/>
                    <a:pt x="112793" y="66917"/>
                  </a:cubicBezTo>
                  <a:cubicBezTo>
                    <a:pt x="92038" y="82833"/>
                    <a:pt x="76169" y="104245"/>
                    <a:pt x="66978" y="128734"/>
                  </a:cubicBezTo>
                  <a:cubicBezTo>
                    <a:pt x="66111" y="131439"/>
                    <a:pt x="63215" y="132925"/>
                    <a:pt x="60510" y="132058"/>
                  </a:cubicBezTo>
                  <a:cubicBezTo>
                    <a:pt x="59243" y="131649"/>
                    <a:pt x="58177" y="130763"/>
                    <a:pt x="57548" y="129591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1" id="51"/>
            <p:cNvSpPr/>
            <p:nvPr/>
          </p:nvSpPr>
          <p:spPr>
            <a:xfrm>
              <a:off x="2532239" y="2998462"/>
              <a:ext cx="158538" cy="181548"/>
            </a:xfrm>
            <a:custGeom>
              <a:avLst/>
              <a:gdLst/>
              <a:ahLst/>
              <a:cxnLst/>
              <a:rect r="r" b="b" t="t" l="l"/>
              <a:pathLst>
                <a:path w="158538" h="181548" stroke="true" fill="norm" extrusionOk="true">
                  <a:moveTo>
                    <a:pt x="79696" y="177738"/>
                  </a:moveTo>
                  <a:cubicBezTo>
                    <a:pt x="64646" y="147258"/>
                    <a:pt x="35405" y="124303"/>
                    <a:pt x="3496" y="107825"/>
                  </a:cubicBezTo>
                  <a:cubicBezTo>
                    <a:pt x="57" y="106005"/>
                    <a:pt x="-1267" y="101748"/>
                    <a:pt x="553" y="98300"/>
                  </a:cubicBezTo>
                  <a:cubicBezTo>
                    <a:pt x="1076" y="97319"/>
                    <a:pt x="1819" y="96461"/>
                    <a:pt x="2734" y="95823"/>
                  </a:cubicBezTo>
                  <a:cubicBezTo>
                    <a:pt x="32538" y="72163"/>
                    <a:pt x="54950" y="40473"/>
                    <a:pt x="67313" y="4478"/>
                  </a:cubicBezTo>
                  <a:cubicBezTo>
                    <a:pt x="68590" y="801"/>
                    <a:pt x="72600" y="-1151"/>
                    <a:pt x="76276" y="125"/>
                  </a:cubicBezTo>
                  <a:cubicBezTo>
                    <a:pt x="77943" y="706"/>
                    <a:pt x="79334" y="1878"/>
                    <a:pt x="80172" y="3430"/>
                  </a:cubicBezTo>
                  <a:cubicBezTo>
                    <a:pt x="99165" y="34453"/>
                    <a:pt x="124882" y="60819"/>
                    <a:pt x="155420" y="80583"/>
                  </a:cubicBezTo>
                  <a:cubicBezTo>
                    <a:pt x="158572" y="82955"/>
                    <a:pt x="159211" y="87431"/>
                    <a:pt x="156848" y="90584"/>
                  </a:cubicBezTo>
                  <a:cubicBezTo>
                    <a:pt x="156439" y="91127"/>
                    <a:pt x="155963" y="91603"/>
                    <a:pt x="155420" y="92013"/>
                  </a:cubicBezTo>
                  <a:cubicBezTo>
                    <a:pt x="126759" y="113940"/>
                    <a:pt x="104842" y="143476"/>
                    <a:pt x="92173" y="177262"/>
                  </a:cubicBezTo>
                  <a:cubicBezTo>
                    <a:pt x="90497" y="180776"/>
                    <a:pt x="86296" y="182272"/>
                    <a:pt x="82782" y="180595"/>
                  </a:cubicBezTo>
                  <a:cubicBezTo>
                    <a:pt x="81487" y="179976"/>
                    <a:pt x="80410" y="178986"/>
                    <a:pt x="79696" y="177738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2" id="52"/>
            <p:cNvSpPr/>
            <p:nvPr/>
          </p:nvSpPr>
          <p:spPr>
            <a:xfrm>
              <a:off x="2438595" y="3273589"/>
              <a:ext cx="87466" cy="100164"/>
            </a:xfrm>
            <a:custGeom>
              <a:avLst/>
              <a:gdLst/>
              <a:ahLst/>
              <a:cxnLst/>
              <a:rect r="r" b="b" t="t" l="l"/>
              <a:pathLst>
                <a:path w="87466" h="100164" stroke="true" fill="norm" extrusionOk="true">
                  <a:moveTo>
                    <a:pt x="43514" y="97016"/>
                  </a:moveTo>
                  <a:cubicBezTo>
                    <a:pt x="33837" y="80271"/>
                    <a:pt x="19187" y="66955"/>
                    <a:pt x="1604" y="58916"/>
                  </a:cubicBezTo>
                  <a:cubicBezTo>
                    <a:pt x="-234" y="57792"/>
                    <a:pt x="-815" y="55392"/>
                    <a:pt x="309" y="53544"/>
                  </a:cubicBezTo>
                  <a:cubicBezTo>
                    <a:pt x="633" y="53020"/>
                    <a:pt x="1071" y="52572"/>
                    <a:pt x="1604" y="52249"/>
                  </a:cubicBezTo>
                  <a:cubicBezTo>
                    <a:pt x="18016" y="39228"/>
                    <a:pt x="30341" y="21769"/>
                    <a:pt x="37132" y="1957"/>
                  </a:cubicBezTo>
                  <a:cubicBezTo>
                    <a:pt x="38066" y="13"/>
                    <a:pt x="40390" y="-815"/>
                    <a:pt x="42343" y="118"/>
                  </a:cubicBezTo>
                  <a:cubicBezTo>
                    <a:pt x="43143" y="499"/>
                    <a:pt x="43800" y="1147"/>
                    <a:pt x="44181" y="1957"/>
                  </a:cubicBezTo>
                  <a:cubicBezTo>
                    <a:pt x="54658" y="18997"/>
                    <a:pt x="68813" y="33484"/>
                    <a:pt x="85615" y="44343"/>
                  </a:cubicBezTo>
                  <a:cubicBezTo>
                    <a:pt x="87348" y="45619"/>
                    <a:pt x="87720" y="48067"/>
                    <a:pt x="86443" y="49801"/>
                  </a:cubicBezTo>
                  <a:cubicBezTo>
                    <a:pt x="86205" y="50115"/>
                    <a:pt x="85929" y="50401"/>
                    <a:pt x="85615" y="50629"/>
                  </a:cubicBezTo>
                  <a:cubicBezTo>
                    <a:pt x="69841" y="62698"/>
                    <a:pt x="57783" y="78976"/>
                    <a:pt x="50848" y="97588"/>
                  </a:cubicBezTo>
                  <a:cubicBezTo>
                    <a:pt x="49972" y="99559"/>
                    <a:pt x="47657" y="100435"/>
                    <a:pt x="45686" y="99559"/>
                  </a:cubicBezTo>
                  <a:cubicBezTo>
                    <a:pt x="44619" y="99083"/>
                    <a:pt x="43819" y="98149"/>
                    <a:pt x="43514" y="97016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3" id="53"/>
            <p:cNvSpPr/>
            <p:nvPr/>
          </p:nvSpPr>
          <p:spPr>
            <a:xfrm>
              <a:off x="3635111" y="3399380"/>
              <a:ext cx="87419" cy="100363"/>
            </a:xfrm>
            <a:custGeom>
              <a:avLst/>
              <a:gdLst/>
              <a:ahLst/>
              <a:cxnLst/>
              <a:rect r="r" b="b" t="t" l="l"/>
              <a:pathLst>
                <a:path w="87419" h="100363" stroke="true" fill="norm" extrusionOk="true">
                  <a:moveTo>
                    <a:pt x="43434" y="97717"/>
                  </a:moveTo>
                  <a:cubicBezTo>
                    <a:pt x="33833" y="80829"/>
                    <a:pt x="19221" y="67351"/>
                    <a:pt x="1619" y="59140"/>
                  </a:cubicBezTo>
                  <a:cubicBezTo>
                    <a:pt x="-200" y="58074"/>
                    <a:pt x="-800" y="55740"/>
                    <a:pt x="257" y="53930"/>
                  </a:cubicBezTo>
                  <a:cubicBezTo>
                    <a:pt x="590" y="53368"/>
                    <a:pt x="1057" y="52902"/>
                    <a:pt x="1619" y="52568"/>
                  </a:cubicBezTo>
                  <a:cubicBezTo>
                    <a:pt x="18012" y="39529"/>
                    <a:pt x="30337" y="22079"/>
                    <a:pt x="37147" y="2276"/>
                  </a:cubicBezTo>
                  <a:cubicBezTo>
                    <a:pt x="37900" y="257"/>
                    <a:pt x="40148" y="-772"/>
                    <a:pt x="42177" y="-19"/>
                  </a:cubicBezTo>
                  <a:cubicBezTo>
                    <a:pt x="43024" y="305"/>
                    <a:pt x="43738" y="914"/>
                    <a:pt x="44196" y="1705"/>
                  </a:cubicBezTo>
                  <a:cubicBezTo>
                    <a:pt x="54645" y="18802"/>
                    <a:pt x="68799" y="33318"/>
                    <a:pt x="85629" y="44186"/>
                  </a:cubicBezTo>
                  <a:cubicBezTo>
                    <a:pt x="87363" y="45558"/>
                    <a:pt x="87668" y="48073"/>
                    <a:pt x="86296" y="49806"/>
                  </a:cubicBezTo>
                  <a:cubicBezTo>
                    <a:pt x="86106" y="50054"/>
                    <a:pt x="85877" y="50273"/>
                    <a:pt x="85629" y="50473"/>
                  </a:cubicBezTo>
                  <a:cubicBezTo>
                    <a:pt x="69856" y="62541"/>
                    <a:pt x="57797" y="78819"/>
                    <a:pt x="50863" y="97431"/>
                  </a:cubicBezTo>
                  <a:cubicBezTo>
                    <a:pt x="50130" y="99517"/>
                    <a:pt x="47844" y="100603"/>
                    <a:pt x="45758" y="99869"/>
                  </a:cubicBezTo>
                  <a:cubicBezTo>
                    <a:pt x="44720" y="99498"/>
                    <a:pt x="43881" y="98726"/>
                    <a:pt x="43434" y="97717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4" id="54"/>
            <p:cNvSpPr/>
            <p:nvPr/>
          </p:nvSpPr>
          <p:spPr>
            <a:xfrm>
              <a:off x="2889318" y="2579433"/>
              <a:ext cx="87466" cy="100153"/>
            </a:xfrm>
            <a:custGeom>
              <a:avLst/>
              <a:gdLst/>
              <a:ahLst/>
              <a:cxnLst/>
              <a:rect r="r" b="b" t="t" l="l"/>
              <a:pathLst>
                <a:path w="87466" h="100153" stroke="true" fill="norm" extrusionOk="true">
                  <a:moveTo>
                    <a:pt x="43514" y="97276"/>
                  </a:moveTo>
                  <a:cubicBezTo>
                    <a:pt x="33808" y="80550"/>
                    <a:pt x="19168" y="67243"/>
                    <a:pt x="1604" y="59176"/>
                  </a:cubicBezTo>
                  <a:cubicBezTo>
                    <a:pt x="-234" y="58052"/>
                    <a:pt x="-815" y="55652"/>
                    <a:pt x="309" y="53804"/>
                  </a:cubicBezTo>
                  <a:cubicBezTo>
                    <a:pt x="633" y="53280"/>
                    <a:pt x="1071" y="52832"/>
                    <a:pt x="1604" y="52508"/>
                  </a:cubicBezTo>
                  <a:cubicBezTo>
                    <a:pt x="17997" y="39469"/>
                    <a:pt x="30322" y="22019"/>
                    <a:pt x="37132" y="2216"/>
                  </a:cubicBezTo>
                  <a:cubicBezTo>
                    <a:pt x="37923" y="207"/>
                    <a:pt x="40180" y="-784"/>
                    <a:pt x="42190" y="7"/>
                  </a:cubicBezTo>
                  <a:cubicBezTo>
                    <a:pt x="43038" y="330"/>
                    <a:pt x="43743" y="950"/>
                    <a:pt x="44181" y="1740"/>
                  </a:cubicBezTo>
                  <a:cubicBezTo>
                    <a:pt x="54658" y="18780"/>
                    <a:pt x="68813" y="33268"/>
                    <a:pt x="85615" y="44126"/>
                  </a:cubicBezTo>
                  <a:cubicBezTo>
                    <a:pt x="87348" y="45403"/>
                    <a:pt x="87719" y="47851"/>
                    <a:pt x="86443" y="49584"/>
                  </a:cubicBezTo>
                  <a:cubicBezTo>
                    <a:pt x="86205" y="49899"/>
                    <a:pt x="85929" y="50184"/>
                    <a:pt x="85615" y="50413"/>
                  </a:cubicBezTo>
                  <a:cubicBezTo>
                    <a:pt x="69841" y="62481"/>
                    <a:pt x="57783" y="78759"/>
                    <a:pt x="50848" y="97371"/>
                  </a:cubicBezTo>
                  <a:cubicBezTo>
                    <a:pt x="50077" y="99390"/>
                    <a:pt x="47829" y="100400"/>
                    <a:pt x="45810" y="99629"/>
                  </a:cubicBezTo>
                  <a:cubicBezTo>
                    <a:pt x="44733" y="99219"/>
                    <a:pt x="43895" y="98362"/>
                    <a:pt x="43514" y="97276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5" id="55"/>
            <p:cNvSpPr/>
            <p:nvPr/>
          </p:nvSpPr>
          <p:spPr>
            <a:xfrm>
              <a:off x="3811540" y="2867885"/>
              <a:ext cx="87202" cy="100841"/>
            </a:xfrm>
            <a:custGeom>
              <a:avLst/>
              <a:gdLst/>
              <a:ahLst/>
              <a:cxnLst/>
              <a:rect r="r" b="b" t="t" l="l"/>
              <a:pathLst>
                <a:path w="87202" h="100841" stroke="true" fill="norm" extrusionOk="true">
                  <a:moveTo>
                    <a:pt x="43598" y="97526"/>
                  </a:moveTo>
                  <a:cubicBezTo>
                    <a:pt x="33958" y="80791"/>
                    <a:pt x="19347" y="67465"/>
                    <a:pt x="1783" y="59426"/>
                  </a:cubicBezTo>
                  <a:cubicBezTo>
                    <a:pt x="-141" y="58350"/>
                    <a:pt x="-837" y="55912"/>
                    <a:pt x="249" y="53978"/>
                  </a:cubicBezTo>
                  <a:cubicBezTo>
                    <a:pt x="516" y="53502"/>
                    <a:pt x="878" y="53092"/>
                    <a:pt x="1307" y="52759"/>
                  </a:cubicBezTo>
                  <a:cubicBezTo>
                    <a:pt x="17785" y="39700"/>
                    <a:pt x="30148" y="22174"/>
                    <a:pt x="36930" y="2276"/>
                  </a:cubicBezTo>
                  <a:cubicBezTo>
                    <a:pt x="37683" y="257"/>
                    <a:pt x="39930" y="-772"/>
                    <a:pt x="41959" y="-19"/>
                  </a:cubicBezTo>
                  <a:cubicBezTo>
                    <a:pt x="42807" y="305"/>
                    <a:pt x="43521" y="914"/>
                    <a:pt x="43978" y="1705"/>
                  </a:cubicBezTo>
                  <a:cubicBezTo>
                    <a:pt x="54428" y="18802"/>
                    <a:pt x="68582" y="33318"/>
                    <a:pt x="85412" y="44186"/>
                  </a:cubicBezTo>
                  <a:cubicBezTo>
                    <a:pt x="87146" y="45548"/>
                    <a:pt x="87451" y="48073"/>
                    <a:pt x="86079" y="49806"/>
                  </a:cubicBezTo>
                  <a:cubicBezTo>
                    <a:pt x="85889" y="50054"/>
                    <a:pt x="85660" y="50273"/>
                    <a:pt x="85412" y="50473"/>
                  </a:cubicBezTo>
                  <a:cubicBezTo>
                    <a:pt x="69868" y="62674"/>
                    <a:pt x="58028" y="78972"/>
                    <a:pt x="51218" y="97526"/>
                  </a:cubicBezTo>
                  <a:cubicBezTo>
                    <a:pt x="50741" y="99631"/>
                    <a:pt x="48655" y="100955"/>
                    <a:pt x="46550" y="100479"/>
                  </a:cubicBezTo>
                  <a:cubicBezTo>
                    <a:pt x="45074" y="100146"/>
                    <a:pt x="43931" y="99003"/>
                    <a:pt x="43598" y="97526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6" id="56"/>
            <p:cNvSpPr/>
            <p:nvPr/>
          </p:nvSpPr>
          <p:spPr>
            <a:xfrm>
              <a:off x="3811535" y="3927923"/>
              <a:ext cx="87207" cy="99975"/>
            </a:xfrm>
            <a:custGeom>
              <a:avLst/>
              <a:gdLst/>
              <a:ahLst/>
              <a:cxnLst/>
              <a:rect r="r" b="b" t="t" l="l"/>
              <a:pathLst>
                <a:path w="87207" h="99975" stroke="true" fill="norm" extrusionOk="true">
                  <a:moveTo>
                    <a:pt x="43603" y="97717"/>
                  </a:moveTo>
                  <a:cubicBezTo>
                    <a:pt x="34001" y="80829"/>
                    <a:pt x="19390" y="67351"/>
                    <a:pt x="1788" y="59141"/>
                  </a:cubicBezTo>
                  <a:cubicBezTo>
                    <a:pt x="-108" y="58122"/>
                    <a:pt x="-822" y="55750"/>
                    <a:pt x="207" y="53854"/>
                  </a:cubicBezTo>
                  <a:cubicBezTo>
                    <a:pt x="473" y="53349"/>
                    <a:pt x="854" y="52911"/>
                    <a:pt x="1312" y="52568"/>
                  </a:cubicBezTo>
                  <a:cubicBezTo>
                    <a:pt x="17733" y="39538"/>
                    <a:pt x="30096" y="22088"/>
                    <a:pt x="36935" y="2276"/>
                  </a:cubicBezTo>
                  <a:cubicBezTo>
                    <a:pt x="37688" y="257"/>
                    <a:pt x="39936" y="-772"/>
                    <a:pt x="41964" y="-19"/>
                  </a:cubicBezTo>
                  <a:cubicBezTo>
                    <a:pt x="42812" y="305"/>
                    <a:pt x="43526" y="914"/>
                    <a:pt x="43984" y="1705"/>
                  </a:cubicBezTo>
                  <a:cubicBezTo>
                    <a:pt x="54433" y="18802"/>
                    <a:pt x="68587" y="33318"/>
                    <a:pt x="85417" y="44186"/>
                  </a:cubicBezTo>
                  <a:cubicBezTo>
                    <a:pt x="87151" y="45548"/>
                    <a:pt x="87456" y="48072"/>
                    <a:pt x="86084" y="49806"/>
                  </a:cubicBezTo>
                  <a:cubicBezTo>
                    <a:pt x="85894" y="50054"/>
                    <a:pt x="85665" y="50273"/>
                    <a:pt x="85417" y="50473"/>
                  </a:cubicBezTo>
                  <a:cubicBezTo>
                    <a:pt x="69635" y="62560"/>
                    <a:pt x="57557" y="78829"/>
                    <a:pt x="50556" y="97431"/>
                  </a:cubicBezTo>
                  <a:cubicBezTo>
                    <a:pt x="49661" y="99393"/>
                    <a:pt x="47337" y="100250"/>
                    <a:pt x="45374" y="99355"/>
                  </a:cubicBezTo>
                  <a:cubicBezTo>
                    <a:pt x="44631" y="99012"/>
                    <a:pt x="44003" y="98431"/>
                    <a:pt x="43603" y="97717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57" id="57"/>
            <p:cNvGrpSpPr/>
            <p:nvPr/>
          </p:nvGrpSpPr>
          <p:grpSpPr>
            <a:xfrm>
              <a:off x="2401506" y="3322484"/>
              <a:ext cx="1473422" cy="936116"/>
              <a:chOff x="2401506" y="3322484"/>
              <a:chExt cx="1473422" cy="936116"/>
            </a:xfrm>
          </p:grpSpPr>
          <p:sp>
            <p:nvSpPr>
              <p:cNvPr name="Freeform 58" id="58"/>
              <p:cNvSpPr/>
              <p:nvPr/>
            </p:nvSpPr>
            <p:spPr>
              <a:xfrm>
                <a:off x="2401792" y="3322674"/>
                <a:ext cx="667131" cy="928877"/>
              </a:xfrm>
              <a:custGeom>
                <a:avLst/>
                <a:gdLst/>
                <a:ahLst/>
                <a:cxnLst/>
                <a:rect r="r" b="b" t="t" l="l"/>
                <a:pathLst>
                  <a:path w="667131" h="928877" stroke="true" fill="norm" extrusionOk="true">
                    <a:moveTo>
                      <a:pt x="666391" y="928612"/>
                    </a:moveTo>
                    <a:lnTo>
                      <a:pt x="654961" y="924136"/>
                    </a:lnTo>
                    <a:cubicBezTo>
                      <a:pt x="644036" y="919878"/>
                      <a:pt x="633177" y="915401"/>
                      <a:pt x="622385" y="910705"/>
                    </a:cubicBezTo>
                    <a:lnTo>
                      <a:pt x="616099" y="907943"/>
                    </a:lnTo>
                    <a:cubicBezTo>
                      <a:pt x="585685" y="894865"/>
                      <a:pt x="556063" y="880673"/>
                      <a:pt x="527230" y="865366"/>
                    </a:cubicBezTo>
                    <a:lnTo>
                      <a:pt x="520277" y="861652"/>
                    </a:lnTo>
                    <a:cubicBezTo>
                      <a:pt x="503132" y="852127"/>
                      <a:pt x="486178" y="842602"/>
                      <a:pt x="469699" y="832410"/>
                    </a:cubicBezTo>
                    <a:lnTo>
                      <a:pt x="465699" y="830029"/>
                    </a:lnTo>
                    <a:lnTo>
                      <a:pt x="463508" y="828600"/>
                    </a:lnTo>
                    <a:cubicBezTo>
                      <a:pt x="462232" y="827905"/>
                      <a:pt x="460984" y="827142"/>
                      <a:pt x="459794" y="826314"/>
                    </a:cubicBezTo>
                    <a:cubicBezTo>
                      <a:pt x="438457" y="812979"/>
                      <a:pt x="417788" y="798882"/>
                      <a:pt x="397500" y="784023"/>
                    </a:cubicBezTo>
                    <a:lnTo>
                      <a:pt x="393119" y="780689"/>
                    </a:lnTo>
                    <a:cubicBezTo>
                      <a:pt x="354171" y="751914"/>
                      <a:pt x="317423" y="720272"/>
                      <a:pt x="283200" y="686011"/>
                    </a:cubicBezTo>
                    <a:lnTo>
                      <a:pt x="278247" y="680962"/>
                    </a:lnTo>
                    <a:cubicBezTo>
                      <a:pt x="270817" y="673437"/>
                      <a:pt x="263674" y="665913"/>
                      <a:pt x="256625" y="658102"/>
                    </a:cubicBezTo>
                    <a:cubicBezTo>
                      <a:pt x="255101" y="656483"/>
                      <a:pt x="253482" y="654769"/>
                      <a:pt x="252053" y="653054"/>
                    </a:cubicBezTo>
                    <a:lnTo>
                      <a:pt x="246910" y="647434"/>
                    </a:lnTo>
                    <a:lnTo>
                      <a:pt x="242623" y="642386"/>
                    </a:lnTo>
                    <a:cubicBezTo>
                      <a:pt x="232146" y="630670"/>
                      <a:pt x="222240" y="618574"/>
                      <a:pt x="212334" y="606191"/>
                    </a:cubicBezTo>
                    <a:lnTo>
                      <a:pt x="208333" y="601238"/>
                    </a:lnTo>
                    <a:cubicBezTo>
                      <a:pt x="201285" y="591713"/>
                      <a:pt x="194522" y="583045"/>
                      <a:pt x="187664" y="573616"/>
                    </a:cubicBezTo>
                    <a:cubicBezTo>
                      <a:pt x="164642" y="541745"/>
                      <a:pt x="143735" y="508398"/>
                      <a:pt x="125085" y="473794"/>
                    </a:cubicBezTo>
                    <a:cubicBezTo>
                      <a:pt x="123275" y="470460"/>
                      <a:pt x="121465" y="467126"/>
                      <a:pt x="119751" y="463697"/>
                    </a:cubicBezTo>
                    <a:lnTo>
                      <a:pt x="117560" y="459601"/>
                    </a:lnTo>
                    <a:cubicBezTo>
                      <a:pt x="115846" y="456363"/>
                      <a:pt x="114226" y="453220"/>
                      <a:pt x="112607" y="450076"/>
                    </a:cubicBezTo>
                    <a:cubicBezTo>
                      <a:pt x="89938" y="405137"/>
                      <a:pt x="70668" y="358551"/>
                      <a:pt x="54981" y="310726"/>
                    </a:cubicBezTo>
                    <a:lnTo>
                      <a:pt x="52981" y="304534"/>
                    </a:lnTo>
                    <a:cubicBezTo>
                      <a:pt x="52981" y="303201"/>
                      <a:pt x="52123" y="301772"/>
                      <a:pt x="51647" y="300343"/>
                    </a:cubicBezTo>
                    <a:cubicBezTo>
                      <a:pt x="51171" y="298915"/>
                      <a:pt x="50504" y="296628"/>
                      <a:pt x="49837" y="294724"/>
                    </a:cubicBezTo>
                    <a:cubicBezTo>
                      <a:pt x="36941" y="253042"/>
                      <a:pt x="26482" y="210646"/>
                      <a:pt x="18500" y="167755"/>
                    </a:cubicBezTo>
                    <a:cubicBezTo>
                      <a:pt x="17167" y="160611"/>
                      <a:pt x="15833" y="153277"/>
                      <a:pt x="14690" y="146038"/>
                    </a:cubicBezTo>
                    <a:cubicBezTo>
                      <a:pt x="13547" y="138799"/>
                      <a:pt x="12023" y="129846"/>
                      <a:pt x="10975" y="121750"/>
                    </a:cubicBezTo>
                    <a:cubicBezTo>
                      <a:pt x="9928" y="113653"/>
                      <a:pt x="8308" y="103176"/>
                      <a:pt x="7261" y="93936"/>
                    </a:cubicBezTo>
                    <a:cubicBezTo>
                      <a:pt x="3641" y="64314"/>
                      <a:pt x="1165" y="34691"/>
                      <a:pt x="-264" y="4783"/>
                    </a:cubicBezTo>
                    <a:lnTo>
                      <a:pt x="-264" y="4783"/>
                    </a:lnTo>
                    <a:cubicBezTo>
                      <a:pt x="-264" y="3925"/>
                      <a:pt x="-264" y="3068"/>
                      <a:pt x="-264" y="2306"/>
                    </a:cubicBezTo>
                    <a:cubicBezTo>
                      <a:pt x="-216" y="1449"/>
                      <a:pt x="-216" y="592"/>
                      <a:pt x="-264" y="-266"/>
                    </a:cubicBezTo>
                    <a:cubicBezTo>
                      <a:pt x="4022" y="1925"/>
                      <a:pt x="8213" y="4211"/>
                      <a:pt x="12404" y="6687"/>
                    </a:cubicBezTo>
                    <a:lnTo>
                      <a:pt x="14309" y="7735"/>
                    </a:lnTo>
                    <a:lnTo>
                      <a:pt x="20691" y="11164"/>
                    </a:lnTo>
                    <a:lnTo>
                      <a:pt x="24406" y="13355"/>
                    </a:lnTo>
                    <a:lnTo>
                      <a:pt x="30025" y="16403"/>
                    </a:lnTo>
                    <a:cubicBezTo>
                      <a:pt x="52409" y="29071"/>
                      <a:pt x="74221" y="42406"/>
                      <a:pt x="95653" y="56503"/>
                    </a:cubicBezTo>
                    <a:lnTo>
                      <a:pt x="96224" y="56503"/>
                    </a:lnTo>
                    <a:lnTo>
                      <a:pt x="101177" y="59837"/>
                    </a:lnTo>
                    <a:lnTo>
                      <a:pt x="102606" y="60790"/>
                    </a:lnTo>
                    <a:cubicBezTo>
                      <a:pt x="124895" y="75582"/>
                      <a:pt x="146612" y="90955"/>
                      <a:pt x="167757" y="106891"/>
                    </a:cubicBezTo>
                    <a:lnTo>
                      <a:pt x="172900" y="110891"/>
                    </a:lnTo>
                    <a:lnTo>
                      <a:pt x="176711" y="113844"/>
                    </a:lnTo>
                    <a:cubicBezTo>
                      <a:pt x="178711" y="115272"/>
                      <a:pt x="180711" y="116892"/>
                      <a:pt x="182616" y="118416"/>
                    </a:cubicBezTo>
                    <a:cubicBezTo>
                      <a:pt x="203476" y="134608"/>
                      <a:pt x="223764" y="151563"/>
                      <a:pt x="243481" y="169089"/>
                    </a:cubicBezTo>
                    <a:lnTo>
                      <a:pt x="256435" y="180614"/>
                    </a:lnTo>
                    <a:cubicBezTo>
                      <a:pt x="271294" y="194140"/>
                      <a:pt x="285800" y="208046"/>
                      <a:pt x="299964" y="222334"/>
                    </a:cubicBezTo>
                    <a:cubicBezTo>
                      <a:pt x="303869" y="226144"/>
                      <a:pt x="307679" y="229953"/>
                      <a:pt x="311394" y="233859"/>
                    </a:cubicBezTo>
                    <a:cubicBezTo>
                      <a:pt x="326253" y="248908"/>
                      <a:pt x="340540" y="264339"/>
                      <a:pt x="354542" y="280150"/>
                    </a:cubicBezTo>
                    <a:cubicBezTo>
                      <a:pt x="356542" y="282341"/>
                      <a:pt x="358543" y="284532"/>
                      <a:pt x="360353" y="286818"/>
                    </a:cubicBezTo>
                    <a:cubicBezTo>
                      <a:pt x="361086" y="287456"/>
                      <a:pt x="361724" y="288189"/>
                      <a:pt x="362257" y="289009"/>
                    </a:cubicBezTo>
                    <a:cubicBezTo>
                      <a:pt x="365020" y="292057"/>
                      <a:pt x="367782" y="295104"/>
                      <a:pt x="370354" y="298534"/>
                    </a:cubicBezTo>
                    <a:cubicBezTo>
                      <a:pt x="379879" y="309392"/>
                      <a:pt x="388928" y="320441"/>
                      <a:pt x="397786" y="331585"/>
                    </a:cubicBezTo>
                    <a:lnTo>
                      <a:pt x="403977" y="339396"/>
                    </a:lnTo>
                    <a:cubicBezTo>
                      <a:pt x="409692" y="346635"/>
                      <a:pt x="415312" y="353874"/>
                      <a:pt x="420931" y="361208"/>
                    </a:cubicBezTo>
                    <a:lnTo>
                      <a:pt x="430456" y="373781"/>
                    </a:lnTo>
                    <a:cubicBezTo>
                      <a:pt x="443982" y="392164"/>
                      <a:pt x="456936" y="410738"/>
                      <a:pt x="469509" y="429788"/>
                    </a:cubicBezTo>
                    <a:cubicBezTo>
                      <a:pt x="471414" y="432645"/>
                      <a:pt x="473414" y="435598"/>
                      <a:pt x="475224" y="438456"/>
                    </a:cubicBezTo>
                    <a:cubicBezTo>
                      <a:pt x="481320" y="447981"/>
                      <a:pt x="487321" y="457506"/>
                      <a:pt x="493226" y="467031"/>
                    </a:cubicBezTo>
                    <a:cubicBezTo>
                      <a:pt x="494560" y="469126"/>
                      <a:pt x="496084" y="471317"/>
                      <a:pt x="497322" y="473508"/>
                    </a:cubicBezTo>
                    <a:cubicBezTo>
                      <a:pt x="509038" y="492558"/>
                      <a:pt x="520277" y="512560"/>
                      <a:pt x="531040" y="532563"/>
                    </a:cubicBezTo>
                    <a:cubicBezTo>
                      <a:pt x="533260" y="536439"/>
                      <a:pt x="535355" y="540440"/>
                      <a:pt x="537327" y="544564"/>
                    </a:cubicBezTo>
                    <a:cubicBezTo>
                      <a:pt x="549709" y="567996"/>
                      <a:pt x="561235" y="591713"/>
                      <a:pt x="572093" y="615907"/>
                    </a:cubicBezTo>
                    <a:cubicBezTo>
                      <a:pt x="584095" y="642577"/>
                      <a:pt x="595210" y="669628"/>
                      <a:pt x="605431" y="697060"/>
                    </a:cubicBezTo>
                    <a:cubicBezTo>
                      <a:pt x="617175" y="728806"/>
                      <a:pt x="627653" y="760972"/>
                      <a:pt x="636863" y="793548"/>
                    </a:cubicBezTo>
                    <a:lnTo>
                      <a:pt x="636863" y="794024"/>
                    </a:lnTo>
                    <a:cubicBezTo>
                      <a:pt x="644674" y="821932"/>
                      <a:pt x="651627" y="849936"/>
                      <a:pt x="657342" y="878320"/>
                    </a:cubicBezTo>
                    <a:cubicBezTo>
                      <a:pt x="660771" y="894513"/>
                      <a:pt x="663943" y="910829"/>
                      <a:pt x="666867" y="927279"/>
                    </a:cubicBezTo>
                    <a:cubicBezTo>
                      <a:pt x="666676" y="927707"/>
                      <a:pt x="666514" y="928155"/>
                      <a:pt x="666391" y="928612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9" id="59"/>
              <p:cNvSpPr/>
              <p:nvPr/>
            </p:nvSpPr>
            <p:spPr>
              <a:xfrm>
                <a:off x="2408935" y="3330485"/>
                <a:ext cx="650557" cy="870775"/>
              </a:xfrm>
              <a:custGeom>
                <a:avLst/>
                <a:gdLst/>
                <a:ahLst/>
                <a:cxnLst/>
                <a:rect r="r" b="b" t="t" l="l"/>
                <a:pathLst>
                  <a:path w="650557" h="870775" stroke="true" fill="norm" extrusionOk="true">
                    <a:moveTo>
                      <a:pt x="629338" y="786214"/>
                    </a:moveTo>
                    <a:lnTo>
                      <a:pt x="629338" y="785738"/>
                    </a:lnTo>
                    <a:lnTo>
                      <a:pt x="597906" y="689249"/>
                    </a:lnTo>
                    <a:cubicBezTo>
                      <a:pt x="587686" y="661817"/>
                      <a:pt x="576570" y="634766"/>
                      <a:pt x="564569" y="608096"/>
                    </a:cubicBezTo>
                    <a:lnTo>
                      <a:pt x="650294" y="870510"/>
                    </a:lnTo>
                    <a:cubicBezTo>
                      <a:pt x="644197" y="842125"/>
                      <a:pt x="637149" y="814122"/>
                      <a:pt x="629338" y="786214"/>
                    </a:cubicBezTo>
                    <a:close/>
                    <a:moveTo>
                      <a:pt x="522278" y="705347"/>
                    </a:moveTo>
                    <a:cubicBezTo>
                      <a:pt x="522278" y="700679"/>
                      <a:pt x="522278" y="695822"/>
                      <a:pt x="522849" y="691154"/>
                    </a:cubicBezTo>
                    <a:cubicBezTo>
                      <a:pt x="523421" y="678105"/>
                      <a:pt x="524182" y="665151"/>
                      <a:pt x="524849" y="652102"/>
                    </a:cubicBezTo>
                    <a:cubicBezTo>
                      <a:pt x="526849" y="614002"/>
                      <a:pt x="528850" y="575330"/>
                      <a:pt x="529707" y="536754"/>
                    </a:cubicBezTo>
                    <a:cubicBezTo>
                      <a:pt x="527678" y="532630"/>
                      <a:pt x="525583" y="528629"/>
                      <a:pt x="523421" y="524753"/>
                    </a:cubicBezTo>
                    <a:cubicBezTo>
                      <a:pt x="522563" y="567234"/>
                      <a:pt x="520372" y="609716"/>
                      <a:pt x="518182" y="651816"/>
                    </a:cubicBezTo>
                    <a:cubicBezTo>
                      <a:pt x="517610" y="661341"/>
                      <a:pt x="517134" y="671533"/>
                      <a:pt x="516658" y="681248"/>
                    </a:cubicBezTo>
                    <a:cubicBezTo>
                      <a:pt x="516658" y="686011"/>
                      <a:pt x="516181" y="690773"/>
                      <a:pt x="515896" y="695536"/>
                    </a:cubicBezTo>
                    <a:cubicBezTo>
                      <a:pt x="513514" y="748209"/>
                      <a:pt x="511705" y="801358"/>
                      <a:pt x="513133" y="853841"/>
                    </a:cubicBezTo>
                    <a:lnTo>
                      <a:pt x="520087" y="857556"/>
                    </a:lnTo>
                    <a:cubicBezTo>
                      <a:pt x="518467" y="807074"/>
                      <a:pt x="520372" y="756020"/>
                      <a:pt x="522278" y="705347"/>
                    </a:cubicBezTo>
                    <a:close/>
                    <a:moveTo>
                      <a:pt x="465794" y="717348"/>
                    </a:moveTo>
                    <a:cubicBezTo>
                      <a:pt x="464461" y="680200"/>
                      <a:pt x="461984" y="643148"/>
                      <a:pt x="458650" y="606382"/>
                    </a:cubicBezTo>
                    <a:cubicBezTo>
                      <a:pt x="458650" y="600572"/>
                      <a:pt x="457603" y="594761"/>
                      <a:pt x="456936" y="589046"/>
                    </a:cubicBezTo>
                    <a:cubicBezTo>
                      <a:pt x="449630" y="514094"/>
                      <a:pt x="438248" y="439590"/>
                      <a:pt x="422837" y="365875"/>
                    </a:cubicBezTo>
                    <a:lnTo>
                      <a:pt x="413312" y="353303"/>
                    </a:lnTo>
                    <a:cubicBezTo>
                      <a:pt x="429256" y="427274"/>
                      <a:pt x="441182" y="502064"/>
                      <a:pt x="449030" y="577331"/>
                    </a:cubicBezTo>
                    <a:cubicBezTo>
                      <a:pt x="449697" y="583141"/>
                      <a:pt x="450269" y="588951"/>
                      <a:pt x="450745" y="594666"/>
                    </a:cubicBezTo>
                    <a:cubicBezTo>
                      <a:pt x="454678" y="635557"/>
                      <a:pt x="457441" y="676514"/>
                      <a:pt x="459031" y="717539"/>
                    </a:cubicBezTo>
                    <a:cubicBezTo>
                      <a:pt x="461584" y="751333"/>
                      <a:pt x="459374" y="785328"/>
                      <a:pt x="452459" y="818504"/>
                    </a:cubicBezTo>
                    <a:cubicBezTo>
                      <a:pt x="453650" y="819332"/>
                      <a:pt x="454898" y="820094"/>
                      <a:pt x="456174" y="820790"/>
                    </a:cubicBezTo>
                    <a:lnTo>
                      <a:pt x="458365" y="822218"/>
                    </a:lnTo>
                    <a:cubicBezTo>
                      <a:pt x="465842" y="787795"/>
                      <a:pt x="468337" y="752476"/>
                      <a:pt x="465794" y="717348"/>
                    </a:cubicBezTo>
                    <a:close/>
                    <a:moveTo>
                      <a:pt x="396547" y="331490"/>
                    </a:moveTo>
                    <a:lnTo>
                      <a:pt x="390356" y="323680"/>
                    </a:lnTo>
                    <a:cubicBezTo>
                      <a:pt x="390356" y="331490"/>
                      <a:pt x="389308" y="339206"/>
                      <a:pt x="388451" y="346730"/>
                    </a:cubicBezTo>
                    <a:cubicBezTo>
                      <a:pt x="384060" y="383230"/>
                      <a:pt x="376021" y="419187"/>
                      <a:pt x="364448" y="454077"/>
                    </a:cubicBezTo>
                    <a:cubicBezTo>
                      <a:pt x="363400" y="457315"/>
                      <a:pt x="362353" y="460364"/>
                      <a:pt x="361210" y="463602"/>
                    </a:cubicBezTo>
                    <a:cubicBezTo>
                      <a:pt x="341969" y="517418"/>
                      <a:pt x="319709" y="570111"/>
                      <a:pt x="294535" y="621431"/>
                    </a:cubicBezTo>
                    <a:cubicBezTo>
                      <a:pt x="286534" y="638386"/>
                      <a:pt x="278342" y="655721"/>
                      <a:pt x="271198" y="673438"/>
                    </a:cubicBezTo>
                    <a:lnTo>
                      <a:pt x="276151" y="678486"/>
                    </a:lnTo>
                    <a:cubicBezTo>
                      <a:pt x="283676" y="660007"/>
                      <a:pt x="292154" y="642005"/>
                      <a:pt x="300440" y="624193"/>
                    </a:cubicBezTo>
                    <a:cubicBezTo>
                      <a:pt x="325138" y="574111"/>
                      <a:pt x="347008" y="522695"/>
                      <a:pt x="365972" y="470174"/>
                    </a:cubicBezTo>
                    <a:cubicBezTo>
                      <a:pt x="367115" y="467126"/>
                      <a:pt x="368163" y="463888"/>
                      <a:pt x="369211" y="460649"/>
                    </a:cubicBezTo>
                    <a:cubicBezTo>
                      <a:pt x="381688" y="423950"/>
                      <a:pt x="390366" y="386059"/>
                      <a:pt x="395119" y="347588"/>
                    </a:cubicBezTo>
                    <a:cubicBezTo>
                      <a:pt x="395595" y="342158"/>
                      <a:pt x="396547" y="336920"/>
                      <a:pt x="396547" y="331490"/>
                    </a:cubicBezTo>
                    <a:close/>
                    <a:moveTo>
                      <a:pt x="89176" y="215952"/>
                    </a:moveTo>
                    <a:lnTo>
                      <a:pt x="92986" y="113273"/>
                    </a:lnTo>
                    <a:lnTo>
                      <a:pt x="92986" y="101366"/>
                    </a:lnTo>
                    <a:lnTo>
                      <a:pt x="94796" y="52693"/>
                    </a:lnTo>
                    <a:lnTo>
                      <a:pt x="93367" y="51741"/>
                    </a:lnTo>
                    <a:lnTo>
                      <a:pt x="88414" y="48407"/>
                    </a:lnTo>
                    <a:lnTo>
                      <a:pt x="86699" y="93841"/>
                    </a:lnTo>
                    <a:lnTo>
                      <a:pt x="86223" y="105748"/>
                    </a:lnTo>
                    <a:lnTo>
                      <a:pt x="82222" y="215952"/>
                    </a:lnTo>
                    <a:cubicBezTo>
                      <a:pt x="82632" y="233916"/>
                      <a:pt x="79717" y="251804"/>
                      <a:pt x="73650" y="268721"/>
                    </a:cubicBezTo>
                    <a:cubicBezTo>
                      <a:pt x="68516" y="281608"/>
                      <a:pt x="58115" y="291695"/>
                      <a:pt x="45075" y="296438"/>
                    </a:cubicBezTo>
                    <a:lnTo>
                      <a:pt x="47075" y="302630"/>
                    </a:lnTo>
                    <a:cubicBezTo>
                      <a:pt x="61801" y="297276"/>
                      <a:pt x="73526" y="285865"/>
                      <a:pt x="79270" y="271292"/>
                    </a:cubicBezTo>
                    <a:cubicBezTo>
                      <a:pt x="86013" y="253633"/>
                      <a:pt x="89366" y="234859"/>
                      <a:pt x="89176" y="215952"/>
                    </a:cubicBezTo>
                    <a:close/>
                    <a:moveTo>
                      <a:pt x="6022" y="91556"/>
                    </a:moveTo>
                    <a:cubicBezTo>
                      <a:pt x="8118" y="71363"/>
                      <a:pt x="10213" y="50598"/>
                      <a:pt x="11737" y="30024"/>
                    </a:cubicBezTo>
                    <a:lnTo>
                      <a:pt x="12309" y="19356"/>
                    </a:lnTo>
                    <a:cubicBezTo>
                      <a:pt x="12309" y="15641"/>
                      <a:pt x="12785" y="11831"/>
                      <a:pt x="12880" y="7926"/>
                    </a:cubicBezTo>
                    <a:cubicBezTo>
                      <a:pt x="12880" y="6402"/>
                      <a:pt x="12880" y="4783"/>
                      <a:pt x="12880" y="3164"/>
                    </a:cubicBezTo>
                    <a:lnTo>
                      <a:pt x="6499" y="-266"/>
                    </a:lnTo>
                    <a:lnTo>
                      <a:pt x="6499" y="878"/>
                    </a:lnTo>
                    <a:cubicBezTo>
                      <a:pt x="6499" y="4878"/>
                      <a:pt x="6499" y="8688"/>
                      <a:pt x="5927" y="12498"/>
                    </a:cubicBezTo>
                    <a:cubicBezTo>
                      <a:pt x="5927" y="18404"/>
                      <a:pt x="5356" y="24118"/>
                      <a:pt x="4879" y="29548"/>
                    </a:cubicBezTo>
                    <a:cubicBezTo>
                      <a:pt x="3641" y="48598"/>
                      <a:pt x="1736" y="67648"/>
                      <a:pt x="-264" y="85936"/>
                    </a:cubicBezTo>
                    <a:cubicBezTo>
                      <a:pt x="784" y="95461"/>
                      <a:pt x="2022" y="104509"/>
                      <a:pt x="3451" y="113749"/>
                    </a:cubicBezTo>
                    <a:cubicBezTo>
                      <a:pt x="4498" y="106319"/>
                      <a:pt x="5261" y="98890"/>
                      <a:pt x="6022" y="91556"/>
                    </a:cubicBezTo>
                    <a:close/>
                    <a:moveTo>
                      <a:pt x="169186" y="106129"/>
                    </a:moveTo>
                    <a:lnTo>
                      <a:pt x="157184" y="179471"/>
                    </a:lnTo>
                    <a:lnTo>
                      <a:pt x="155470" y="190044"/>
                    </a:lnTo>
                    <a:lnTo>
                      <a:pt x="117846" y="421216"/>
                    </a:lnTo>
                    <a:cubicBezTo>
                      <a:pt x="116036" y="432455"/>
                      <a:pt x="114131" y="444076"/>
                      <a:pt x="112512" y="455887"/>
                    </a:cubicBezTo>
                    <a:cubicBezTo>
                      <a:pt x="114226" y="459316"/>
                      <a:pt x="116036" y="462649"/>
                      <a:pt x="117846" y="465983"/>
                    </a:cubicBezTo>
                    <a:cubicBezTo>
                      <a:pt x="119561" y="451029"/>
                      <a:pt x="121942" y="436265"/>
                      <a:pt x="124323" y="422168"/>
                    </a:cubicBezTo>
                    <a:lnTo>
                      <a:pt x="161185" y="196902"/>
                    </a:lnTo>
                    <a:lnTo>
                      <a:pt x="162899" y="186139"/>
                    </a:lnTo>
                    <a:lnTo>
                      <a:pt x="175187" y="110510"/>
                    </a:lnTo>
                    <a:cubicBezTo>
                      <a:pt x="173281" y="109177"/>
                      <a:pt x="171281" y="107557"/>
                      <a:pt x="169281" y="106129"/>
                    </a:cubicBezTo>
                    <a:close/>
                    <a:moveTo>
                      <a:pt x="336540" y="428359"/>
                    </a:moveTo>
                    <a:cubicBezTo>
                      <a:pt x="336540" y="423978"/>
                      <a:pt x="336540" y="419597"/>
                      <a:pt x="336540" y="415120"/>
                    </a:cubicBezTo>
                    <a:cubicBezTo>
                      <a:pt x="337426" y="350645"/>
                      <a:pt x="326320" y="286561"/>
                      <a:pt x="303774" y="226144"/>
                    </a:cubicBezTo>
                    <a:cubicBezTo>
                      <a:pt x="300059" y="222239"/>
                      <a:pt x="296249" y="218429"/>
                      <a:pt x="292344" y="214618"/>
                    </a:cubicBezTo>
                    <a:cubicBezTo>
                      <a:pt x="317299" y="275474"/>
                      <a:pt x="330234" y="340587"/>
                      <a:pt x="330444" y="406357"/>
                    </a:cubicBezTo>
                    <a:cubicBezTo>
                      <a:pt x="330444" y="410833"/>
                      <a:pt x="330444" y="415406"/>
                      <a:pt x="330444" y="419882"/>
                    </a:cubicBezTo>
                    <a:cubicBezTo>
                      <a:pt x="329815" y="455630"/>
                      <a:pt x="325500" y="491215"/>
                      <a:pt x="317585" y="526086"/>
                    </a:cubicBezTo>
                    <a:cubicBezTo>
                      <a:pt x="312251" y="549517"/>
                      <a:pt x="292725" y="620193"/>
                      <a:pt x="245005" y="645244"/>
                    </a:cubicBezTo>
                    <a:cubicBezTo>
                      <a:pt x="246433" y="646958"/>
                      <a:pt x="248053" y="648673"/>
                      <a:pt x="249577" y="650292"/>
                    </a:cubicBezTo>
                    <a:cubicBezTo>
                      <a:pt x="298630" y="623146"/>
                      <a:pt x="318633" y="551518"/>
                      <a:pt x="323872" y="527610"/>
                    </a:cubicBezTo>
                    <a:cubicBezTo>
                      <a:pt x="331196" y="494996"/>
                      <a:pt x="335435" y="461764"/>
                      <a:pt x="336540" y="428359"/>
                    </a:cubicBezTo>
                    <a:close/>
                  </a:path>
                </a:pathLst>
              </a:custGeom>
              <a:solidFill>
                <a:srgbClr val="77A860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0" id="60"/>
              <p:cNvSpPr/>
              <p:nvPr/>
            </p:nvSpPr>
            <p:spPr>
              <a:xfrm>
                <a:off x="2401506" y="3322484"/>
                <a:ext cx="666690" cy="929068"/>
              </a:xfrm>
              <a:custGeom>
                <a:avLst/>
                <a:gdLst/>
                <a:ahLst/>
                <a:cxnLst/>
                <a:rect r="r" b="b" t="t" l="l"/>
                <a:pathLst>
                  <a:path w="666690" h="929068" stroke="true" fill="norm" extrusionOk="true">
                    <a:moveTo>
                      <a:pt x="-264" y="-266"/>
                    </a:moveTo>
                    <a:cubicBezTo>
                      <a:pt x="-264" y="1449"/>
                      <a:pt x="-264" y="3164"/>
                      <a:pt x="-264" y="4783"/>
                    </a:cubicBezTo>
                    <a:cubicBezTo>
                      <a:pt x="249777" y="287561"/>
                      <a:pt x="469452" y="595790"/>
                      <a:pt x="655151" y="924422"/>
                    </a:cubicBezTo>
                    <a:lnTo>
                      <a:pt x="666391" y="928803"/>
                    </a:lnTo>
                    <a:cubicBezTo>
                      <a:pt x="666438" y="928355"/>
                      <a:pt x="666438" y="927917"/>
                      <a:pt x="666391" y="927469"/>
                    </a:cubicBezTo>
                    <a:cubicBezTo>
                      <a:pt x="481186" y="598495"/>
                      <a:pt x="261959" y="289885"/>
                      <a:pt x="12309" y="6688"/>
                    </a:cubicBezTo>
                    <a:cubicBezTo>
                      <a:pt x="8118" y="4211"/>
                      <a:pt x="3927" y="2021"/>
                      <a:pt x="-264" y="-266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1" id="61"/>
              <p:cNvSpPr/>
              <p:nvPr/>
            </p:nvSpPr>
            <p:spPr>
              <a:xfrm>
                <a:off x="2973577" y="3457453"/>
                <a:ext cx="901350" cy="801147"/>
              </a:xfrm>
              <a:custGeom>
                <a:avLst/>
                <a:gdLst/>
                <a:ahLst/>
                <a:cxnLst/>
                <a:rect r="r" b="b" t="t" l="l"/>
                <a:pathLst>
                  <a:path w="901350" h="801147" stroke="true" fill="norm" extrusionOk="true">
                    <a:moveTo>
                      <a:pt x="-264" y="800882"/>
                    </a:moveTo>
                    <a:lnTo>
                      <a:pt x="12404" y="798977"/>
                    </a:lnTo>
                    <a:cubicBezTo>
                      <a:pt x="24691" y="797072"/>
                      <a:pt x="36883" y="794977"/>
                      <a:pt x="49075" y="792595"/>
                    </a:cubicBezTo>
                    <a:lnTo>
                      <a:pt x="56124" y="791262"/>
                    </a:lnTo>
                    <a:cubicBezTo>
                      <a:pt x="90414" y="784909"/>
                      <a:pt x="124161" y="777165"/>
                      <a:pt x="157375" y="768021"/>
                    </a:cubicBezTo>
                    <a:lnTo>
                      <a:pt x="165376" y="765925"/>
                    </a:lnTo>
                    <a:cubicBezTo>
                      <a:pt x="185188" y="760210"/>
                      <a:pt x="204904" y="754114"/>
                      <a:pt x="224240" y="747542"/>
                    </a:cubicBezTo>
                    <a:lnTo>
                      <a:pt x="228907" y="746018"/>
                    </a:lnTo>
                    <a:lnTo>
                      <a:pt x="231479" y="745066"/>
                    </a:lnTo>
                    <a:lnTo>
                      <a:pt x="235765" y="743542"/>
                    </a:lnTo>
                    <a:cubicBezTo>
                      <a:pt x="260788" y="734779"/>
                      <a:pt x="285391" y="725092"/>
                      <a:pt x="309584" y="714491"/>
                    </a:cubicBezTo>
                    <a:lnTo>
                      <a:pt x="314918" y="712109"/>
                    </a:lnTo>
                    <a:cubicBezTo>
                      <a:pt x="361648" y="691554"/>
                      <a:pt x="406768" y="667513"/>
                      <a:pt x="449888" y="640195"/>
                    </a:cubicBezTo>
                    <a:lnTo>
                      <a:pt x="456269" y="636100"/>
                    </a:lnTo>
                    <a:cubicBezTo>
                      <a:pt x="465794" y="630194"/>
                      <a:pt x="474653" y="624003"/>
                      <a:pt x="483701" y="617621"/>
                    </a:cubicBezTo>
                    <a:cubicBezTo>
                      <a:pt x="485702" y="616287"/>
                      <a:pt x="487702" y="614954"/>
                      <a:pt x="489607" y="613525"/>
                    </a:cubicBezTo>
                    <a:lnTo>
                      <a:pt x="496179" y="608953"/>
                    </a:lnTo>
                    <a:lnTo>
                      <a:pt x="501704" y="604762"/>
                    </a:lnTo>
                    <a:cubicBezTo>
                      <a:pt x="515229" y="595237"/>
                      <a:pt x="528278" y="585045"/>
                      <a:pt x="541232" y="574568"/>
                    </a:cubicBezTo>
                    <a:lnTo>
                      <a:pt x="546566" y="570377"/>
                    </a:lnTo>
                    <a:cubicBezTo>
                      <a:pt x="556091" y="562662"/>
                      <a:pt x="565045" y="554851"/>
                      <a:pt x="574189" y="546755"/>
                    </a:cubicBezTo>
                    <a:cubicBezTo>
                      <a:pt x="605250" y="519313"/>
                      <a:pt x="634491" y="489881"/>
                      <a:pt x="661723" y="458649"/>
                    </a:cubicBezTo>
                    <a:lnTo>
                      <a:pt x="669534" y="449124"/>
                    </a:lnTo>
                    <a:lnTo>
                      <a:pt x="672677" y="445409"/>
                    </a:lnTo>
                    <a:cubicBezTo>
                      <a:pt x="675249" y="442456"/>
                      <a:pt x="677630" y="439599"/>
                      <a:pt x="680107" y="436551"/>
                    </a:cubicBezTo>
                    <a:cubicBezTo>
                      <a:pt x="713863" y="395584"/>
                      <a:pt x="744458" y="352121"/>
                      <a:pt x="771642" y="306535"/>
                    </a:cubicBezTo>
                    <a:lnTo>
                      <a:pt x="775071" y="300724"/>
                    </a:lnTo>
                    <a:cubicBezTo>
                      <a:pt x="775928" y="299391"/>
                      <a:pt x="776690" y="298057"/>
                      <a:pt x="777452" y="296724"/>
                    </a:cubicBezTo>
                    <a:cubicBezTo>
                      <a:pt x="778214" y="295390"/>
                      <a:pt x="779548" y="293200"/>
                      <a:pt x="780596" y="291295"/>
                    </a:cubicBezTo>
                    <a:cubicBezTo>
                      <a:pt x="803551" y="251442"/>
                      <a:pt x="824163" y="210294"/>
                      <a:pt x="842317" y="168041"/>
                    </a:cubicBezTo>
                    <a:cubicBezTo>
                      <a:pt x="845270" y="160993"/>
                      <a:pt x="848318" y="153753"/>
                      <a:pt x="851271" y="146515"/>
                    </a:cubicBezTo>
                    <a:cubicBezTo>
                      <a:pt x="854224" y="139276"/>
                      <a:pt x="857748" y="130512"/>
                      <a:pt x="860796" y="122511"/>
                    </a:cubicBezTo>
                    <a:cubicBezTo>
                      <a:pt x="863844" y="114511"/>
                      <a:pt x="867845" y="104033"/>
                      <a:pt x="871083" y="94699"/>
                    </a:cubicBezTo>
                    <a:cubicBezTo>
                      <a:pt x="881656" y="65171"/>
                      <a:pt x="890990" y="35262"/>
                      <a:pt x="899658" y="4878"/>
                    </a:cubicBezTo>
                    <a:lnTo>
                      <a:pt x="899658" y="4878"/>
                    </a:lnTo>
                    <a:cubicBezTo>
                      <a:pt x="899658" y="4020"/>
                      <a:pt x="900134" y="3163"/>
                      <a:pt x="900420" y="2401"/>
                    </a:cubicBezTo>
                    <a:cubicBezTo>
                      <a:pt x="900706" y="1639"/>
                      <a:pt x="900420" y="687"/>
                      <a:pt x="901087" y="-266"/>
                    </a:cubicBezTo>
                    <a:cubicBezTo>
                      <a:pt x="896229" y="1068"/>
                      <a:pt x="891562" y="2401"/>
                      <a:pt x="886513" y="3925"/>
                    </a:cubicBezTo>
                    <a:lnTo>
                      <a:pt x="884228" y="4592"/>
                    </a:lnTo>
                    <a:lnTo>
                      <a:pt x="876988" y="6687"/>
                    </a:lnTo>
                    <a:lnTo>
                      <a:pt x="872607" y="8021"/>
                    </a:lnTo>
                    <a:lnTo>
                      <a:pt x="866130" y="9831"/>
                    </a:lnTo>
                    <a:cubicBezTo>
                      <a:pt x="840222" y="17765"/>
                      <a:pt x="814628" y="26471"/>
                      <a:pt x="789358" y="35929"/>
                    </a:cubicBezTo>
                    <a:lnTo>
                      <a:pt x="788692" y="35929"/>
                    </a:lnTo>
                    <a:lnTo>
                      <a:pt x="782786" y="38120"/>
                    </a:lnTo>
                    <a:lnTo>
                      <a:pt x="781072" y="38787"/>
                    </a:lnTo>
                    <a:cubicBezTo>
                      <a:pt x="754783" y="48817"/>
                      <a:pt x="728875" y="59618"/>
                      <a:pt x="703348" y="71172"/>
                    </a:cubicBezTo>
                    <a:lnTo>
                      <a:pt x="697156" y="74029"/>
                    </a:lnTo>
                    <a:lnTo>
                      <a:pt x="692680" y="76220"/>
                    </a:lnTo>
                    <a:cubicBezTo>
                      <a:pt x="690203" y="77173"/>
                      <a:pt x="687822" y="78411"/>
                      <a:pt x="685441" y="79554"/>
                    </a:cubicBezTo>
                    <a:cubicBezTo>
                      <a:pt x="660295" y="91365"/>
                      <a:pt x="635434" y="104128"/>
                      <a:pt x="611146" y="117654"/>
                    </a:cubicBezTo>
                    <a:lnTo>
                      <a:pt x="595144" y="126607"/>
                    </a:lnTo>
                    <a:cubicBezTo>
                      <a:pt x="576761" y="137085"/>
                      <a:pt x="558663" y="147943"/>
                      <a:pt x="540661" y="159373"/>
                    </a:cubicBezTo>
                    <a:cubicBezTo>
                      <a:pt x="535803" y="162326"/>
                      <a:pt x="531136" y="165374"/>
                      <a:pt x="526278" y="168898"/>
                    </a:cubicBezTo>
                    <a:cubicBezTo>
                      <a:pt x="507228" y="180995"/>
                      <a:pt x="489226" y="193568"/>
                      <a:pt x="471223" y="206998"/>
                    </a:cubicBezTo>
                    <a:cubicBezTo>
                      <a:pt x="468652" y="208713"/>
                      <a:pt x="466080" y="210523"/>
                      <a:pt x="463604" y="212428"/>
                    </a:cubicBezTo>
                    <a:cubicBezTo>
                      <a:pt x="462727" y="212952"/>
                      <a:pt x="461927" y="213599"/>
                      <a:pt x="461222" y="214333"/>
                    </a:cubicBezTo>
                    <a:cubicBezTo>
                      <a:pt x="457603" y="216714"/>
                      <a:pt x="454174" y="219286"/>
                      <a:pt x="450745" y="221953"/>
                    </a:cubicBezTo>
                    <a:cubicBezTo>
                      <a:pt x="438648" y="231001"/>
                      <a:pt x="426551" y="240241"/>
                      <a:pt x="414836" y="249670"/>
                    </a:cubicBezTo>
                    <a:cubicBezTo>
                      <a:pt x="412073" y="251861"/>
                      <a:pt x="409311" y="254052"/>
                      <a:pt x="406739" y="256243"/>
                    </a:cubicBezTo>
                    <a:cubicBezTo>
                      <a:pt x="399119" y="262339"/>
                      <a:pt x="391690" y="268530"/>
                      <a:pt x="384165" y="274721"/>
                    </a:cubicBezTo>
                    <a:lnTo>
                      <a:pt x="371687" y="285484"/>
                    </a:lnTo>
                    <a:cubicBezTo>
                      <a:pt x="353495" y="301201"/>
                      <a:pt x="335873" y="317393"/>
                      <a:pt x="318538" y="333967"/>
                    </a:cubicBezTo>
                    <a:lnTo>
                      <a:pt x="310537" y="341682"/>
                    </a:lnTo>
                    <a:cubicBezTo>
                      <a:pt x="302155" y="349969"/>
                      <a:pt x="293773" y="358351"/>
                      <a:pt x="285486" y="366923"/>
                    </a:cubicBezTo>
                    <a:cubicBezTo>
                      <a:pt x="283581" y="368828"/>
                      <a:pt x="281581" y="370638"/>
                      <a:pt x="279771" y="372638"/>
                    </a:cubicBezTo>
                    <a:cubicBezTo>
                      <a:pt x="263197" y="389907"/>
                      <a:pt x="247072" y="407566"/>
                      <a:pt x="231384" y="425597"/>
                    </a:cubicBezTo>
                    <a:cubicBezTo>
                      <a:pt x="228241" y="429121"/>
                      <a:pt x="225193" y="432645"/>
                      <a:pt x="221859" y="436360"/>
                    </a:cubicBezTo>
                    <a:cubicBezTo>
                      <a:pt x="203666" y="457601"/>
                      <a:pt x="186331" y="479413"/>
                      <a:pt x="169567" y="501702"/>
                    </a:cubicBezTo>
                    <a:cubicBezTo>
                      <a:pt x="150964" y="526400"/>
                      <a:pt x="133277" y="551803"/>
                      <a:pt x="116512" y="577902"/>
                    </a:cubicBezTo>
                    <a:cubicBezTo>
                      <a:pt x="97081" y="607810"/>
                      <a:pt x="78860" y="638481"/>
                      <a:pt x="61839" y="669913"/>
                    </a:cubicBezTo>
                    <a:lnTo>
                      <a:pt x="61839" y="669913"/>
                    </a:lnTo>
                    <a:cubicBezTo>
                      <a:pt x="47237" y="696774"/>
                      <a:pt x="33674" y="724082"/>
                      <a:pt x="21167" y="751828"/>
                    </a:cubicBezTo>
                    <a:cubicBezTo>
                      <a:pt x="13928" y="767706"/>
                      <a:pt x="7003" y="783804"/>
                      <a:pt x="403" y="800120"/>
                    </a:cubicBezTo>
                    <a:cubicBezTo>
                      <a:pt x="155" y="800349"/>
                      <a:pt x="-73" y="800606"/>
                      <a:pt x="-264" y="800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2" id="62"/>
              <p:cNvSpPr/>
              <p:nvPr/>
            </p:nvSpPr>
            <p:spPr>
              <a:xfrm>
                <a:off x="2994818" y="3462597"/>
                <a:ext cx="862679" cy="763142"/>
              </a:xfrm>
              <a:custGeom>
                <a:avLst/>
                <a:gdLst/>
                <a:ahLst/>
                <a:cxnLst/>
                <a:rect r="r" b="b" t="t" l="l"/>
                <a:pathLst>
                  <a:path w="862679" h="763142" stroke="true" fill="norm" extrusionOk="true">
                    <a:moveTo>
                      <a:pt x="-264" y="746113"/>
                    </a:moveTo>
                    <a:lnTo>
                      <a:pt x="148326" y="496082"/>
                    </a:lnTo>
                    <a:cubicBezTo>
                      <a:pt x="129724" y="520780"/>
                      <a:pt x="112036" y="546184"/>
                      <a:pt x="95272" y="572282"/>
                    </a:cubicBezTo>
                    <a:lnTo>
                      <a:pt x="40598" y="664294"/>
                    </a:lnTo>
                    <a:lnTo>
                      <a:pt x="40598" y="664294"/>
                    </a:lnTo>
                    <a:cubicBezTo>
                      <a:pt x="25863" y="691087"/>
                      <a:pt x="12242" y="718367"/>
                      <a:pt x="-264" y="746113"/>
                    </a:cubicBezTo>
                    <a:close/>
                    <a:moveTo>
                      <a:pt x="136134" y="762877"/>
                    </a:moveTo>
                    <a:lnTo>
                      <a:pt x="144135" y="760782"/>
                    </a:lnTo>
                    <a:cubicBezTo>
                      <a:pt x="157851" y="707061"/>
                      <a:pt x="168233" y="652006"/>
                      <a:pt x="177949" y="597237"/>
                    </a:cubicBezTo>
                    <a:cubicBezTo>
                      <a:pt x="178806" y="592285"/>
                      <a:pt x="179758" y="587712"/>
                      <a:pt x="180520" y="582474"/>
                    </a:cubicBezTo>
                    <a:cubicBezTo>
                      <a:pt x="182330" y="572282"/>
                      <a:pt x="184045" y="561995"/>
                      <a:pt x="185854" y="551803"/>
                    </a:cubicBezTo>
                    <a:cubicBezTo>
                      <a:pt x="193284" y="507988"/>
                      <a:pt x="200904" y="463792"/>
                      <a:pt x="209857" y="419977"/>
                    </a:cubicBezTo>
                    <a:cubicBezTo>
                      <a:pt x="206714" y="423502"/>
                      <a:pt x="203666" y="427026"/>
                      <a:pt x="200332" y="430741"/>
                    </a:cubicBezTo>
                    <a:cubicBezTo>
                      <a:pt x="192331" y="470650"/>
                      <a:pt x="185378" y="510846"/>
                      <a:pt x="178615" y="550565"/>
                    </a:cubicBezTo>
                    <a:cubicBezTo>
                      <a:pt x="176329" y="564091"/>
                      <a:pt x="173948" y="577616"/>
                      <a:pt x="171567" y="591142"/>
                    </a:cubicBezTo>
                    <a:cubicBezTo>
                      <a:pt x="170805" y="596095"/>
                      <a:pt x="169852" y="600667"/>
                      <a:pt x="168900" y="605905"/>
                    </a:cubicBezTo>
                    <a:cubicBezTo>
                      <a:pt x="159946" y="658579"/>
                      <a:pt x="149564" y="711347"/>
                      <a:pt x="136134" y="762877"/>
                    </a:cubicBezTo>
                    <a:close/>
                    <a:moveTo>
                      <a:pt x="207667" y="740875"/>
                    </a:moveTo>
                    <a:lnTo>
                      <a:pt x="210238" y="739922"/>
                    </a:lnTo>
                    <a:lnTo>
                      <a:pt x="214525" y="738398"/>
                    </a:lnTo>
                    <a:cubicBezTo>
                      <a:pt x="215163" y="702670"/>
                      <a:pt x="220801" y="667208"/>
                      <a:pt x="231289" y="633052"/>
                    </a:cubicBezTo>
                    <a:cubicBezTo>
                      <a:pt x="242404" y="591208"/>
                      <a:pt x="254720" y="549736"/>
                      <a:pt x="268246" y="508655"/>
                    </a:cubicBezTo>
                    <a:cubicBezTo>
                      <a:pt x="270055" y="502845"/>
                      <a:pt x="271960" y="496939"/>
                      <a:pt x="274056" y="491224"/>
                    </a:cubicBezTo>
                    <a:cubicBezTo>
                      <a:pt x="299564" y="415643"/>
                      <a:pt x="329129" y="341491"/>
                      <a:pt x="362638" y="269101"/>
                    </a:cubicBezTo>
                    <a:lnTo>
                      <a:pt x="350161" y="279864"/>
                    </a:lnTo>
                    <a:cubicBezTo>
                      <a:pt x="317214" y="352083"/>
                      <a:pt x="288210" y="426045"/>
                      <a:pt x="263293" y="501416"/>
                    </a:cubicBezTo>
                    <a:cubicBezTo>
                      <a:pt x="261292" y="507131"/>
                      <a:pt x="259387" y="513037"/>
                      <a:pt x="257578" y="518847"/>
                    </a:cubicBezTo>
                    <a:cubicBezTo>
                      <a:pt x="245576" y="555899"/>
                      <a:pt x="234527" y="593523"/>
                      <a:pt x="224431" y="631337"/>
                    </a:cubicBezTo>
                    <a:cubicBezTo>
                      <a:pt x="213610" y="666922"/>
                      <a:pt x="207971" y="703880"/>
                      <a:pt x="207667" y="741065"/>
                    </a:cubicBezTo>
                    <a:close/>
                    <a:moveTo>
                      <a:pt x="383022" y="267387"/>
                    </a:moveTo>
                    <a:cubicBezTo>
                      <a:pt x="378831" y="307982"/>
                      <a:pt x="378831" y="348902"/>
                      <a:pt x="383022" y="389497"/>
                    </a:cubicBezTo>
                    <a:cubicBezTo>
                      <a:pt x="383022" y="393021"/>
                      <a:pt x="383689" y="396546"/>
                      <a:pt x="384165" y="400070"/>
                    </a:cubicBezTo>
                    <a:cubicBezTo>
                      <a:pt x="391518" y="458458"/>
                      <a:pt x="402110" y="516399"/>
                      <a:pt x="415883" y="573616"/>
                    </a:cubicBezTo>
                    <a:cubicBezTo>
                      <a:pt x="420360" y="593809"/>
                      <a:pt x="424837" y="614287"/>
                      <a:pt x="428266" y="635052"/>
                    </a:cubicBezTo>
                    <a:lnTo>
                      <a:pt x="434647" y="630956"/>
                    </a:lnTo>
                    <a:cubicBezTo>
                      <a:pt x="431314" y="611144"/>
                      <a:pt x="426932" y="591427"/>
                      <a:pt x="422646" y="572187"/>
                    </a:cubicBezTo>
                    <a:cubicBezTo>
                      <a:pt x="408558" y="513541"/>
                      <a:pt x="397843" y="454134"/>
                      <a:pt x="390547" y="394260"/>
                    </a:cubicBezTo>
                    <a:cubicBezTo>
                      <a:pt x="390070" y="390736"/>
                      <a:pt x="389689" y="387306"/>
                      <a:pt x="389499" y="383782"/>
                    </a:cubicBezTo>
                    <a:cubicBezTo>
                      <a:pt x="385546" y="345339"/>
                      <a:pt x="385546" y="306592"/>
                      <a:pt x="389499" y="268149"/>
                    </a:cubicBezTo>
                    <a:cubicBezTo>
                      <a:pt x="390356" y="260243"/>
                      <a:pt x="391404" y="252147"/>
                      <a:pt x="392833" y="244051"/>
                    </a:cubicBezTo>
                    <a:cubicBezTo>
                      <a:pt x="390070" y="246241"/>
                      <a:pt x="387308" y="248432"/>
                      <a:pt x="384736" y="250623"/>
                    </a:cubicBezTo>
                    <a:cubicBezTo>
                      <a:pt x="384355" y="256243"/>
                      <a:pt x="383689" y="261767"/>
                      <a:pt x="383022" y="267387"/>
                    </a:cubicBezTo>
                    <a:close/>
                    <a:moveTo>
                      <a:pt x="724493" y="262148"/>
                    </a:moveTo>
                    <a:cubicBezTo>
                      <a:pt x="726998" y="278483"/>
                      <a:pt x="736447" y="292933"/>
                      <a:pt x="750401" y="301772"/>
                    </a:cubicBezTo>
                    <a:lnTo>
                      <a:pt x="753830" y="295962"/>
                    </a:lnTo>
                    <a:cubicBezTo>
                      <a:pt x="741724" y="287961"/>
                      <a:pt x="733532" y="275245"/>
                      <a:pt x="731256" y="260910"/>
                    </a:cubicBezTo>
                    <a:cubicBezTo>
                      <a:pt x="729018" y="242089"/>
                      <a:pt x="730218" y="223010"/>
                      <a:pt x="734780" y="204617"/>
                    </a:cubicBezTo>
                    <a:lnTo>
                      <a:pt x="756021" y="90317"/>
                    </a:lnTo>
                    <a:lnTo>
                      <a:pt x="758307" y="78030"/>
                    </a:lnTo>
                    <a:lnTo>
                      <a:pt x="767165" y="30976"/>
                    </a:lnTo>
                    <a:lnTo>
                      <a:pt x="761260" y="33167"/>
                    </a:lnTo>
                    <a:lnTo>
                      <a:pt x="759545" y="33834"/>
                    </a:lnTo>
                    <a:lnTo>
                      <a:pt x="750020" y="84316"/>
                    </a:lnTo>
                    <a:lnTo>
                      <a:pt x="747734" y="96699"/>
                    </a:lnTo>
                    <a:lnTo>
                      <a:pt x="727827" y="203093"/>
                    </a:lnTo>
                    <a:cubicBezTo>
                      <a:pt x="723026" y="222400"/>
                      <a:pt x="721902" y="242431"/>
                      <a:pt x="724493" y="262148"/>
                    </a:cubicBezTo>
                    <a:close/>
                    <a:moveTo>
                      <a:pt x="839365" y="117749"/>
                    </a:moveTo>
                    <a:cubicBezTo>
                      <a:pt x="842984" y="108224"/>
                      <a:pt x="846413" y="99270"/>
                      <a:pt x="849651" y="89936"/>
                    </a:cubicBezTo>
                    <a:cubicBezTo>
                      <a:pt x="851842" y="70410"/>
                      <a:pt x="854319" y="50407"/>
                      <a:pt x="857367" y="30786"/>
                    </a:cubicBezTo>
                    <a:cubicBezTo>
                      <a:pt x="858129" y="25071"/>
                      <a:pt x="859081" y="19070"/>
                      <a:pt x="860224" y="12974"/>
                    </a:cubicBezTo>
                    <a:cubicBezTo>
                      <a:pt x="860891" y="8974"/>
                      <a:pt x="861558" y="5068"/>
                      <a:pt x="862415" y="877"/>
                    </a:cubicBezTo>
                    <a:cubicBezTo>
                      <a:pt x="862415" y="877"/>
                      <a:pt x="862415" y="115"/>
                      <a:pt x="862415" y="-266"/>
                    </a:cubicBezTo>
                    <a:lnTo>
                      <a:pt x="855176" y="1830"/>
                    </a:lnTo>
                    <a:cubicBezTo>
                      <a:pt x="855176" y="3544"/>
                      <a:pt x="854509" y="5163"/>
                      <a:pt x="854319" y="6783"/>
                    </a:cubicBezTo>
                    <a:cubicBezTo>
                      <a:pt x="853462" y="10783"/>
                      <a:pt x="852890" y="14784"/>
                      <a:pt x="852223" y="18689"/>
                    </a:cubicBezTo>
                    <a:cubicBezTo>
                      <a:pt x="851557" y="22594"/>
                      <a:pt x="850985" y="26119"/>
                      <a:pt x="850414" y="29738"/>
                    </a:cubicBezTo>
                    <a:cubicBezTo>
                      <a:pt x="847175" y="51264"/>
                      <a:pt x="844508" y="73077"/>
                      <a:pt x="841936" y="94413"/>
                    </a:cubicBezTo>
                    <a:cubicBezTo>
                      <a:pt x="841365" y="102128"/>
                      <a:pt x="840412" y="109843"/>
                      <a:pt x="839365" y="117749"/>
                    </a:cubicBezTo>
                    <a:close/>
                    <a:moveTo>
                      <a:pt x="663819" y="74886"/>
                    </a:moveTo>
                    <a:lnTo>
                      <a:pt x="658961" y="155468"/>
                    </a:lnTo>
                    <a:lnTo>
                      <a:pt x="658294" y="166898"/>
                    </a:lnTo>
                    <a:lnTo>
                      <a:pt x="643912" y="406928"/>
                    </a:lnTo>
                    <a:cubicBezTo>
                      <a:pt x="643055" y="421978"/>
                      <a:pt x="642007" y="437694"/>
                      <a:pt x="640387" y="453505"/>
                    </a:cubicBezTo>
                    <a:lnTo>
                      <a:pt x="648198" y="443980"/>
                    </a:lnTo>
                    <a:cubicBezTo>
                      <a:pt x="649341" y="431407"/>
                      <a:pt x="650008" y="419120"/>
                      <a:pt x="650674" y="407023"/>
                    </a:cubicBezTo>
                    <a:lnTo>
                      <a:pt x="665629" y="160611"/>
                    </a:lnTo>
                    <a:lnTo>
                      <a:pt x="666295" y="149277"/>
                    </a:lnTo>
                    <a:lnTo>
                      <a:pt x="671058" y="71172"/>
                    </a:lnTo>
                    <a:cubicBezTo>
                      <a:pt x="668676" y="72505"/>
                      <a:pt x="666295" y="73744"/>
                      <a:pt x="663914" y="74886"/>
                    </a:cubicBezTo>
                    <a:close/>
                    <a:moveTo>
                      <a:pt x="414359" y="469126"/>
                    </a:moveTo>
                    <a:cubicBezTo>
                      <a:pt x="414359" y="494939"/>
                      <a:pt x="418264" y="573235"/>
                      <a:pt x="461984" y="612478"/>
                    </a:cubicBezTo>
                    <a:cubicBezTo>
                      <a:pt x="463984" y="611144"/>
                      <a:pt x="465984" y="609811"/>
                      <a:pt x="467890" y="608382"/>
                    </a:cubicBezTo>
                    <a:cubicBezTo>
                      <a:pt x="424646" y="571520"/>
                      <a:pt x="420836" y="494082"/>
                      <a:pt x="420836" y="469031"/>
                    </a:cubicBezTo>
                    <a:cubicBezTo>
                      <a:pt x="420770" y="431341"/>
                      <a:pt x="424570" y="393746"/>
                      <a:pt x="432171" y="356827"/>
                    </a:cubicBezTo>
                    <a:cubicBezTo>
                      <a:pt x="433218" y="352159"/>
                      <a:pt x="434171" y="347302"/>
                      <a:pt x="435314" y="342920"/>
                    </a:cubicBezTo>
                    <a:cubicBezTo>
                      <a:pt x="450668" y="275331"/>
                      <a:pt x="478967" y="211342"/>
                      <a:pt x="518658" y="154516"/>
                    </a:cubicBezTo>
                    <a:cubicBezTo>
                      <a:pt x="513800" y="157468"/>
                      <a:pt x="509133" y="160516"/>
                      <a:pt x="504275" y="164041"/>
                    </a:cubicBezTo>
                    <a:cubicBezTo>
                      <a:pt x="467280" y="220905"/>
                      <a:pt x="441143" y="284141"/>
                      <a:pt x="427218" y="350540"/>
                    </a:cubicBezTo>
                    <a:cubicBezTo>
                      <a:pt x="426170" y="355112"/>
                      <a:pt x="425218" y="359589"/>
                      <a:pt x="424456" y="364256"/>
                    </a:cubicBezTo>
                    <a:cubicBezTo>
                      <a:pt x="417817" y="398822"/>
                      <a:pt x="414473" y="433931"/>
                      <a:pt x="414454" y="469126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3" id="63"/>
              <p:cNvSpPr/>
              <p:nvPr/>
            </p:nvSpPr>
            <p:spPr>
              <a:xfrm>
                <a:off x="2973577" y="3457834"/>
                <a:ext cx="901065" cy="800766"/>
              </a:xfrm>
              <a:custGeom>
                <a:avLst/>
                <a:gdLst/>
                <a:ahLst/>
                <a:cxnLst/>
                <a:rect r="r" b="b" t="t" l="l"/>
                <a:pathLst>
                  <a:path w="901065" h="800766" stroke="true" fill="norm" extrusionOk="true">
                    <a:moveTo>
                      <a:pt x="900801" y="-266"/>
                    </a:moveTo>
                    <a:cubicBezTo>
                      <a:pt x="900325" y="1353"/>
                      <a:pt x="899944" y="3163"/>
                      <a:pt x="899372" y="4783"/>
                    </a:cubicBezTo>
                    <a:cubicBezTo>
                      <a:pt x="576723" y="237612"/>
                      <a:pt x="279399" y="503673"/>
                      <a:pt x="12309" y="798596"/>
                    </a:cubicBezTo>
                    <a:lnTo>
                      <a:pt x="-264" y="800501"/>
                    </a:lnTo>
                    <a:cubicBezTo>
                      <a:pt x="-64" y="800072"/>
                      <a:pt x="98" y="799625"/>
                      <a:pt x="212" y="799168"/>
                    </a:cubicBezTo>
                    <a:cubicBezTo>
                      <a:pt x="266884" y="503826"/>
                      <a:pt x="563778" y="237259"/>
                      <a:pt x="886037" y="3830"/>
                    </a:cubicBezTo>
                    <a:cubicBezTo>
                      <a:pt x="891086" y="2306"/>
                      <a:pt x="895943" y="1068"/>
                      <a:pt x="900801" y="-266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>
            <a:off x="832378" y="1475214"/>
            <a:ext cx="3164663" cy="2711330"/>
          </a:xfrm>
          <a:prstGeom prst="roundRect">
            <a:avLst>
              <a:gd name="adj" fmla="val 6200"/>
            </a:avLst>
          </a:prstGeom>
          <a:solidFill>
            <a:schemeClr val="accent1">
              <a:alpha val="10000"/>
            </a:schemeClr>
          </a:solidFill>
          <a:ln cap="flat" cmpd="sng">
            <a:prstDash val="solid"/>
          </a:ln>
        </p:spPr>
        <p:txBody>
          <a:bodyPr vert="horz" anchor="ctr" tIns="45720" lIns="180000" bIns="45720" rIns="91440">
            <a:normAutofit/>
          </a:bodyPr>
          <a:p>
            <a:pPr algn="l" marL="0"/>
          </a:p>
        </p:txBody>
      </p:sp>
      <p:sp>
        <p:nvSpPr>
          <p:cNvPr name="AutoShape 3" id="3"/>
          <p:cNvSpPr/>
          <p:nvPr/>
        </p:nvSpPr>
        <p:spPr>
          <a:xfrm flipH="true">
            <a:off x="4489334" y="1033667"/>
            <a:ext cx="3164663" cy="2715152"/>
          </a:xfrm>
          <a:prstGeom prst="roundRect">
            <a:avLst>
              <a:gd name="adj" fmla="val 6200"/>
            </a:avLst>
          </a:prstGeom>
          <a:solidFill>
            <a:schemeClr val="accent1">
              <a:alpha val="10000"/>
            </a:schemeClr>
          </a:solidFill>
          <a:ln cap="flat" cmpd="sng">
            <a:prstDash val="solid"/>
          </a:ln>
        </p:spPr>
        <p:txBody>
          <a:bodyPr vert="horz" anchor="ctr" tIns="45720" lIns="180000" bIns="45720" rIns="91440">
            <a:normAutofit/>
          </a:bodyPr>
          <a:p>
            <a:pPr algn="l" marL="0"/>
          </a:p>
        </p:txBody>
      </p:sp>
      <p:sp>
        <p:nvSpPr>
          <p:cNvPr name="AutoShape 4" id="4"/>
          <p:cNvSpPr/>
          <p:nvPr/>
        </p:nvSpPr>
        <p:spPr>
          <a:xfrm flipH="true">
            <a:off x="8323778" y="1493820"/>
            <a:ext cx="3025385" cy="2711330"/>
          </a:xfrm>
          <a:prstGeom prst="roundRect">
            <a:avLst>
              <a:gd name="adj" fmla="val 6200"/>
            </a:avLst>
          </a:prstGeom>
          <a:solidFill>
            <a:schemeClr val="accent1">
              <a:alpha val="10000"/>
            </a:schemeClr>
          </a:solidFill>
          <a:ln cap="flat" cmpd="sng">
            <a:prstDash val="solid"/>
          </a:ln>
        </p:spPr>
        <p:txBody>
          <a:bodyPr vert="horz" anchor="ctr" tIns="45720" lIns="180000" bIns="45720" rIns="91440">
            <a:normAutofit/>
          </a:bodyPr>
          <a:p>
            <a:pPr algn="l" marL="0"/>
          </a:p>
        </p:txBody>
      </p:sp>
      <p:sp>
        <p:nvSpPr>
          <p:cNvPr name="AutoShape 5" id="5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风能资源利用</a:t>
            </a:r>
          </a:p>
        </p:txBody>
      </p:sp>
      <p:grpSp>
        <p:nvGrpSpPr>
          <p:cNvPr name="Group 6" id="6"/>
          <p:cNvGrpSpPr/>
          <p:nvPr/>
        </p:nvGrpSpPr>
        <p:grpSpPr>
          <a:xfrm>
            <a:off x="1534386" y="4270385"/>
            <a:ext cx="1669866" cy="2414621"/>
            <a:chOff x="6594275" y="4874334"/>
            <a:chExt cx="861796" cy="1246153"/>
          </a:xfrm>
        </p:grpSpPr>
        <p:sp>
          <p:nvSpPr>
            <p:cNvPr name="Freeform 7" id="7"/>
            <p:cNvSpPr/>
            <p:nvPr/>
          </p:nvSpPr>
          <p:spPr>
            <a:xfrm rot="244864">
              <a:off x="7052617" y="5341990"/>
              <a:ext cx="403454" cy="434340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600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4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8" id="8"/>
            <p:cNvSpPr/>
            <p:nvPr/>
          </p:nvSpPr>
          <p:spPr>
            <a:xfrm>
              <a:off x="6897934" y="5034638"/>
              <a:ext cx="237935" cy="1085849"/>
            </a:xfrm>
            <a:custGeom>
              <a:avLst/>
              <a:gdLst/>
              <a:ahLst/>
              <a:cxnLst/>
              <a:rect r="r" b="b" t="t" l="l"/>
              <a:pathLst>
                <a:path w="18640" h="21600" stroke="true" fill="norm" extrusionOk="true">
                  <a:moveTo>
                    <a:pt x="542" y="21600"/>
                  </a:moveTo>
                  <a:lnTo>
                    <a:pt x="18639" y="21600"/>
                  </a:lnTo>
                  <a:cubicBezTo>
                    <a:pt x="18639" y="21600"/>
                    <a:pt x="8131" y="16958"/>
                    <a:pt x="9883" y="11603"/>
                  </a:cubicBezTo>
                  <a:cubicBezTo>
                    <a:pt x="11634" y="6247"/>
                    <a:pt x="11634" y="0"/>
                    <a:pt x="11634" y="0"/>
                  </a:cubicBezTo>
                  <a:cubicBezTo>
                    <a:pt x="11634" y="0"/>
                    <a:pt x="-2960" y="13031"/>
                    <a:pt x="542" y="21600"/>
                  </a:cubicBezTo>
                  <a:close/>
                </a:path>
              </a:pathLst>
            </a:custGeom>
            <a:solidFill>
              <a:srgbClr val="586371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9" id="9"/>
            <p:cNvSpPr/>
            <p:nvPr/>
          </p:nvSpPr>
          <p:spPr>
            <a:xfrm flipH="true" rot="1208163">
              <a:off x="6851529" y="4874334"/>
              <a:ext cx="222700" cy="238264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599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3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0" id="10"/>
            <p:cNvSpPr/>
            <p:nvPr/>
          </p:nvSpPr>
          <p:spPr>
            <a:xfrm flipH="true" rot="21363056">
              <a:off x="6594275" y="5441949"/>
              <a:ext cx="316466" cy="339822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600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3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1" id="11"/>
            <p:cNvSpPr/>
            <p:nvPr/>
          </p:nvSpPr>
          <p:spPr>
            <a:xfrm flipH="true" rot="21363056">
              <a:off x="6749334" y="5166591"/>
              <a:ext cx="276585" cy="296997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600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3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</p:grpSp>
      <p:grpSp>
        <p:nvGrpSpPr>
          <p:cNvPr name="Group 12" id="12"/>
          <p:cNvGrpSpPr/>
          <p:nvPr/>
        </p:nvGrpSpPr>
        <p:grpSpPr>
          <a:xfrm>
            <a:off x="5078722" y="3496804"/>
            <a:ext cx="2034552" cy="3223686"/>
            <a:chOff x="84540" y="145530"/>
            <a:chExt cx="3875901" cy="6141141"/>
          </a:xfrm>
        </p:grpSpPr>
        <p:sp>
          <p:nvSpPr>
            <p:cNvPr name="Freeform 13" id="13"/>
            <p:cNvSpPr/>
            <p:nvPr/>
          </p:nvSpPr>
          <p:spPr>
            <a:xfrm rot="244450">
              <a:off x="2121689" y="1954825"/>
              <a:ext cx="1106645" cy="1189583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599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600"/>
                    <a:pt x="0" y="21004"/>
                    <a:pt x="0" y="21004"/>
                  </a:cubicBezTo>
                  <a:cubicBezTo>
                    <a:pt x="0" y="21004"/>
                    <a:pt x="515" y="19474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4" id="14"/>
            <p:cNvSpPr/>
            <p:nvPr/>
          </p:nvSpPr>
          <p:spPr>
            <a:xfrm>
              <a:off x="1676276" y="1149982"/>
              <a:ext cx="642040" cy="5136689"/>
            </a:xfrm>
            <a:custGeom>
              <a:avLst/>
              <a:gdLst/>
              <a:ahLst/>
              <a:cxnLst/>
              <a:rect r="r" b="b" t="t" l="l"/>
              <a:pathLst>
                <a:path w="18640" h="21600" stroke="true" fill="norm" extrusionOk="true">
                  <a:moveTo>
                    <a:pt x="542" y="21599"/>
                  </a:moveTo>
                  <a:lnTo>
                    <a:pt x="18640" y="21599"/>
                  </a:lnTo>
                  <a:cubicBezTo>
                    <a:pt x="18640" y="21599"/>
                    <a:pt x="8131" y="16958"/>
                    <a:pt x="9883" y="11603"/>
                  </a:cubicBezTo>
                  <a:cubicBezTo>
                    <a:pt x="11634" y="6247"/>
                    <a:pt x="11634" y="0"/>
                    <a:pt x="11634" y="0"/>
                  </a:cubicBezTo>
                  <a:cubicBezTo>
                    <a:pt x="11634" y="0"/>
                    <a:pt x="-2960" y="13031"/>
                    <a:pt x="542" y="21599"/>
                  </a:cubicBezTo>
                  <a:close/>
                </a:path>
              </a:pathLst>
            </a:custGeom>
            <a:solidFill>
              <a:srgbClr val="586371"/>
            </a:solidFill>
            <a:ln cap="flat"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5" id="15"/>
            <p:cNvSpPr/>
            <p:nvPr/>
          </p:nvSpPr>
          <p:spPr>
            <a:xfrm flipH="true" rot="21386038">
              <a:off x="1173446" y="1155162"/>
              <a:ext cx="778816" cy="834006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599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4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6" id="16"/>
            <p:cNvSpPr/>
            <p:nvPr/>
          </p:nvSpPr>
          <p:spPr>
            <a:xfrm rot="1544698">
              <a:off x="2427808" y="3240364"/>
              <a:ext cx="1532633" cy="1646618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599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4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7" id="17"/>
            <p:cNvSpPr/>
            <p:nvPr/>
          </p:nvSpPr>
          <p:spPr>
            <a:xfrm flipH="true" rot="21362879">
              <a:off x="881886" y="2785764"/>
              <a:ext cx="869862" cy="942418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600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4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8" id="18"/>
            <p:cNvSpPr/>
            <p:nvPr/>
          </p:nvSpPr>
          <p:spPr>
            <a:xfrm flipH="true" rot="19968163">
              <a:off x="227058" y="3912960"/>
              <a:ext cx="1201254" cy="1284153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600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600"/>
                    <a:pt x="0" y="21004"/>
                    <a:pt x="0" y="21004"/>
                  </a:cubicBezTo>
                  <a:cubicBezTo>
                    <a:pt x="0" y="21004"/>
                    <a:pt x="515" y="19473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19" id="19"/>
            <p:cNvSpPr/>
            <p:nvPr/>
          </p:nvSpPr>
          <p:spPr>
            <a:xfrm flipH="true" rot="20335334">
              <a:off x="1488083" y="5285798"/>
              <a:ext cx="165690" cy="994189"/>
            </a:xfrm>
            <a:custGeom>
              <a:avLst/>
              <a:gdLst/>
              <a:ahLst/>
              <a:cxnLst/>
              <a:rect r="r" b="b" t="t" l="l"/>
              <a:pathLst>
                <a:path w="18640" h="21600" stroke="true" fill="norm" extrusionOk="true">
                  <a:moveTo>
                    <a:pt x="542" y="21600"/>
                  </a:moveTo>
                  <a:lnTo>
                    <a:pt x="18640" y="21600"/>
                  </a:lnTo>
                  <a:cubicBezTo>
                    <a:pt x="18640" y="21600"/>
                    <a:pt x="8131" y="16958"/>
                    <a:pt x="9883" y="11603"/>
                  </a:cubicBezTo>
                  <a:cubicBezTo>
                    <a:pt x="11634" y="6247"/>
                    <a:pt x="11634" y="0"/>
                    <a:pt x="11634" y="0"/>
                  </a:cubicBezTo>
                  <a:cubicBezTo>
                    <a:pt x="11634" y="0"/>
                    <a:pt x="-2960" y="13031"/>
                    <a:pt x="542" y="21600"/>
                  </a:cubicBezTo>
                  <a:close/>
                </a:path>
              </a:pathLst>
            </a:custGeom>
            <a:solidFill>
              <a:srgbClr val="586371"/>
            </a:solidFill>
            <a:ln cap="flat"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20" id="20"/>
            <p:cNvSpPr/>
            <p:nvPr/>
          </p:nvSpPr>
          <p:spPr>
            <a:xfrm flipH="true" rot="20335334">
              <a:off x="1650935" y="2417755"/>
              <a:ext cx="165690" cy="994189"/>
            </a:xfrm>
            <a:custGeom>
              <a:avLst/>
              <a:gdLst/>
              <a:ahLst/>
              <a:cxnLst/>
              <a:rect r="r" b="b" t="t" l="l"/>
              <a:pathLst>
                <a:path w="18640" h="21600" stroke="true" fill="norm" extrusionOk="true">
                  <a:moveTo>
                    <a:pt x="542" y="21600"/>
                  </a:moveTo>
                  <a:lnTo>
                    <a:pt x="18640" y="21600"/>
                  </a:lnTo>
                  <a:cubicBezTo>
                    <a:pt x="18640" y="21600"/>
                    <a:pt x="8131" y="16958"/>
                    <a:pt x="9883" y="11603"/>
                  </a:cubicBezTo>
                  <a:cubicBezTo>
                    <a:pt x="11634" y="6247"/>
                    <a:pt x="11634" y="0"/>
                    <a:pt x="11634" y="0"/>
                  </a:cubicBezTo>
                  <a:cubicBezTo>
                    <a:pt x="11634" y="0"/>
                    <a:pt x="-2960" y="13031"/>
                    <a:pt x="542" y="216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cap="flat"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21" id="21"/>
            <p:cNvSpPr/>
            <p:nvPr/>
          </p:nvSpPr>
          <p:spPr>
            <a:xfrm flipH="true" rot="21386038">
              <a:off x="581606" y="1626461"/>
              <a:ext cx="778816" cy="834006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599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4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22" id="22"/>
            <p:cNvSpPr/>
            <p:nvPr/>
          </p:nvSpPr>
          <p:spPr>
            <a:xfrm flipH="true" rot="20192654">
              <a:off x="250228" y="3314532"/>
              <a:ext cx="778825" cy="833997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3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600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600"/>
                    <a:pt x="0" y="21004"/>
                    <a:pt x="0" y="21004"/>
                  </a:cubicBezTo>
                  <a:cubicBezTo>
                    <a:pt x="0" y="21004"/>
                    <a:pt x="515" y="19474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23" id="23"/>
            <p:cNvSpPr/>
            <p:nvPr/>
          </p:nvSpPr>
          <p:spPr>
            <a:xfrm rot="437481">
              <a:off x="3139408" y="2641372"/>
              <a:ext cx="778817" cy="834005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3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600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4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24" id="24"/>
            <p:cNvSpPr/>
            <p:nvPr/>
          </p:nvSpPr>
          <p:spPr>
            <a:xfrm rot="21386038">
              <a:off x="2279906" y="1108650"/>
              <a:ext cx="778816" cy="834005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599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4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25" id="25"/>
            <p:cNvSpPr/>
            <p:nvPr/>
          </p:nvSpPr>
          <p:spPr>
            <a:xfrm rot="19594858">
              <a:off x="1710345" y="145530"/>
              <a:ext cx="778833" cy="833987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3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599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4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26" id="26"/>
            <p:cNvSpPr/>
            <p:nvPr/>
          </p:nvSpPr>
          <p:spPr>
            <a:xfrm flipH="true" rot="708393">
              <a:off x="84540" y="2237481"/>
              <a:ext cx="778818" cy="834003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3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599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600"/>
                    <a:pt x="0" y="21004"/>
                    <a:pt x="0" y="21004"/>
                  </a:cubicBezTo>
                  <a:cubicBezTo>
                    <a:pt x="0" y="21004"/>
                    <a:pt x="515" y="19474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</p:grpSp>
      <p:grpSp>
        <p:nvGrpSpPr>
          <p:cNvPr name="Group 27" id="27"/>
          <p:cNvGrpSpPr/>
          <p:nvPr/>
        </p:nvGrpSpPr>
        <p:grpSpPr>
          <a:xfrm>
            <a:off x="9319260" y="4206408"/>
            <a:ext cx="1737831" cy="2504561"/>
            <a:chOff x="5238781" y="4301972"/>
            <a:chExt cx="1277863" cy="1841653"/>
          </a:xfrm>
        </p:grpSpPr>
        <p:sp>
          <p:nvSpPr>
            <p:cNvPr name="Freeform 28" id="28"/>
            <p:cNvSpPr/>
            <p:nvPr/>
          </p:nvSpPr>
          <p:spPr>
            <a:xfrm rot="244277">
              <a:off x="5802307" y="4645290"/>
              <a:ext cx="425954" cy="457391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600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600"/>
                    <a:pt x="0" y="21004"/>
                    <a:pt x="0" y="21004"/>
                  </a:cubicBezTo>
                  <a:cubicBezTo>
                    <a:pt x="0" y="21004"/>
                    <a:pt x="515" y="19473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29" id="29"/>
            <p:cNvSpPr/>
            <p:nvPr/>
          </p:nvSpPr>
          <p:spPr>
            <a:xfrm>
              <a:off x="5630116" y="4608176"/>
              <a:ext cx="248620" cy="1535449"/>
            </a:xfrm>
            <a:custGeom>
              <a:avLst/>
              <a:gdLst/>
              <a:ahLst/>
              <a:cxnLst/>
              <a:rect r="r" b="b" t="t" l="l"/>
              <a:pathLst>
                <a:path w="18640" h="21600" stroke="true" fill="norm" extrusionOk="true">
                  <a:moveTo>
                    <a:pt x="542" y="21599"/>
                  </a:moveTo>
                  <a:lnTo>
                    <a:pt x="18640" y="21599"/>
                  </a:lnTo>
                  <a:cubicBezTo>
                    <a:pt x="18640" y="21599"/>
                    <a:pt x="8131" y="16958"/>
                    <a:pt x="9883" y="11603"/>
                  </a:cubicBezTo>
                  <a:cubicBezTo>
                    <a:pt x="11634" y="6247"/>
                    <a:pt x="11634" y="0"/>
                    <a:pt x="11634" y="0"/>
                  </a:cubicBezTo>
                  <a:cubicBezTo>
                    <a:pt x="11634" y="0"/>
                    <a:pt x="-2960" y="13031"/>
                    <a:pt x="542" y="21599"/>
                  </a:cubicBezTo>
                  <a:close/>
                </a:path>
              </a:pathLst>
            </a:custGeom>
            <a:solidFill>
              <a:srgbClr val="586371"/>
            </a:solidFill>
            <a:ln cap="flat"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30" id="30"/>
            <p:cNvSpPr/>
            <p:nvPr/>
          </p:nvSpPr>
          <p:spPr>
            <a:xfrm flipH="true" rot="1208163">
              <a:off x="5548937" y="4301972"/>
              <a:ext cx="299748" cy="320697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599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3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31" id="31"/>
            <p:cNvSpPr/>
            <p:nvPr/>
          </p:nvSpPr>
          <p:spPr>
            <a:xfrm rot="244277">
              <a:off x="5806721" y="5069864"/>
              <a:ext cx="709923" cy="762318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599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4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Freeform 32" id="32"/>
            <p:cNvSpPr/>
            <p:nvPr/>
          </p:nvSpPr>
          <p:spPr>
            <a:xfrm flipH="true" rot="21363056">
              <a:off x="5238781" y="4849104"/>
              <a:ext cx="425954" cy="457391"/>
            </a:xfrm>
            <a:custGeom>
              <a:avLst/>
              <a:gdLst/>
              <a:ahLst/>
              <a:cxnLst/>
              <a:rect r="r" b="b" t="t" l="l"/>
              <a:pathLst>
                <a:path w="20017" h="21177" stroke="true" fill="norm" extrusionOk="true">
                  <a:moveTo>
                    <a:pt x="687" y="16497"/>
                  </a:moveTo>
                  <a:cubicBezTo>
                    <a:pt x="687" y="16497"/>
                    <a:pt x="85" y="7313"/>
                    <a:pt x="7817" y="5527"/>
                  </a:cubicBezTo>
                  <a:cubicBezTo>
                    <a:pt x="15550" y="3741"/>
                    <a:pt x="16666" y="3061"/>
                    <a:pt x="16666" y="3061"/>
                  </a:cubicBezTo>
                  <a:cubicBezTo>
                    <a:pt x="16666" y="3061"/>
                    <a:pt x="14433" y="6462"/>
                    <a:pt x="13745" y="6803"/>
                  </a:cubicBezTo>
                  <a:cubicBezTo>
                    <a:pt x="13058" y="7143"/>
                    <a:pt x="16323" y="6037"/>
                    <a:pt x="18127" y="2466"/>
                  </a:cubicBezTo>
                  <a:cubicBezTo>
                    <a:pt x="19090" y="560"/>
                    <a:pt x="19244" y="0"/>
                    <a:pt x="19244" y="0"/>
                  </a:cubicBezTo>
                  <a:cubicBezTo>
                    <a:pt x="19244" y="0"/>
                    <a:pt x="21600" y="9198"/>
                    <a:pt x="18086" y="14641"/>
                  </a:cubicBezTo>
                  <a:cubicBezTo>
                    <a:pt x="16256" y="17476"/>
                    <a:pt x="13831" y="19559"/>
                    <a:pt x="8677" y="20579"/>
                  </a:cubicBezTo>
                  <a:cubicBezTo>
                    <a:pt x="3522" y="21599"/>
                    <a:pt x="0" y="21004"/>
                    <a:pt x="0" y="21004"/>
                  </a:cubicBezTo>
                  <a:cubicBezTo>
                    <a:pt x="0" y="21004"/>
                    <a:pt x="515" y="19473"/>
                    <a:pt x="687" y="16497"/>
                  </a:cubicBezTo>
                  <a:close/>
                </a:path>
              </a:pathLst>
            </a:custGeom>
            <a:solidFill>
              <a:srgbClr val="ABCE5A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</a:ln>
          </p:spPr>
          <p:txBody>
            <a:bodyPr vert="horz" anchor="ctr" wrap="square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AutoShape 33" id="33"/>
          <p:cNvSpPr/>
          <p:nvPr/>
        </p:nvSpPr>
        <p:spPr>
          <a:xfrm>
            <a:off x="842837" y="2229372"/>
            <a:ext cx="3106503" cy="118532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小型风力发电机可有效利用风能，为家庭提供绿色电力，尤其是在风能环境良好的地区，具有很高的经济效益与环境效益。</a:t>
            </a:r>
          </a:p>
        </p:txBody>
      </p:sp>
      <p:sp>
        <p:nvSpPr>
          <p:cNvPr name="TextBox 34" id="34"/>
          <p:cNvSpPr txBox="true"/>
          <p:nvPr/>
        </p:nvSpPr>
        <p:spPr>
          <a:xfrm flipH="true">
            <a:off x="840240" y="1646636"/>
            <a:ext cx="3123546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小型风力发电机</a:t>
            </a:r>
            <a:endParaRPr lang="en-US" sz="1100"/>
          </a:p>
        </p:txBody>
      </p:sp>
      <p:sp>
        <p:nvSpPr>
          <p:cNvPr name="AutoShape 35" id="35"/>
          <p:cNvSpPr/>
          <p:nvPr/>
        </p:nvSpPr>
        <p:spPr>
          <a:xfrm>
            <a:off x="4465587" y="1712073"/>
            <a:ext cx="3106503" cy="118532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使用小型风力发电机的家庭需要具备一定的空间和风力资源条件，此外，地方政府的相关政策及支持也是重要考量因素。</a:t>
            </a:r>
          </a:p>
        </p:txBody>
      </p:sp>
      <p:sp>
        <p:nvSpPr>
          <p:cNvPr name="TextBox 36" id="36"/>
          <p:cNvSpPr txBox="true"/>
          <p:nvPr/>
        </p:nvSpPr>
        <p:spPr>
          <a:xfrm flipH="true">
            <a:off x="4462990" y="1129337"/>
            <a:ext cx="3123546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适用家庭的条件</a:t>
            </a:r>
            <a:endParaRPr lang="en-US" sz="1100"/>
          </a:p>
        </p:txBody>
      </p:sp>
      <p:sp>
        <p:nvSpPr>
          <p:cNvPr name="AutoShape 37" id="37"/>
          <p:cNvSpPr/>
          <p:nvPr/>
        </p:nvSpPr>
        <p:spPr>
          <a:xfrm>
            <a:off x="8258235" y="2224989"/>
            <a:ext cx="3106503" cy="118532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尽管小型风力发电机的安装成本较高，但通过节省电费及潜在的政府补贴，可以实现在合理时间内回收投资并获得长期收益。</a:t>
            </a:r>
          </a:p>
        </p:txBody>
      </p:sp>
      <p:sp>
        <p:nvSpPr>
          <p:cNvPr name="TextBox 38" id="38"/>
          <p:cNvSpPr txBox="true"/>
          <p:nvPr/>
        </p:nvSpPr>
        <p:spPr>
          <a:xfrm flipH="true">
            <a:off x="8255638" y="1642253"/>
            <a:ext cx="3123546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投资回报分析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574771" y="2271216"/>
            <a:ext cx="4944129" cy="651510"/>
          </a:xfrm>
        </p:spPr>
        <p:txBody>
          <a:bodyPr vert="horz" anchor="b" wrap="square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3600" baseline="0" u="none" altLang="en-US">
                <a:solidFill>
                  <a:schemeClr val="accent1"/>
                </a:solidFill>
                <a:latin typeface="微软雅黑"/>
                <a:ea typeface="微软雅黑"/>
              </a:rPr>
              <a:t>未来家庭燃料的发展趋势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5472889" y="2276395"/>
            <a:ext cx="934306" cy="646331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GB" b="true" i="false" sz="4000" baseline="0" u="none">
                <a:solidFill>
                  <a:schemeClr val="accent1"/>
                </a:solidFill>
                <a:latin typeface="Arial"/>
                <a:ea typeface="Arial"/>
              </a:rPr>
              <a:t>06.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>
            <a:off x="6574771" y="3119353"/>
            <a:ext cx="4944129" cy="0"/>
          </a:xfrm>
          <a:prstGeom prst="line">
            <a:avLst/>
          </a:prstGeom>
          <a:ln w="6350" cap="flat" cmpd="sng">
            <a:solidFill>
              <a:srgbClr val="58952B"/>
            </a:solidFill>
            <a:prstDash val="solid"/>
          </a:ln>
        </p:spPr>
      </p:cxn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新兴燃料技术</a:t>
            </a:r>
          </a:p>
        </p:txBody>
      </p:sp>
      <p:sp>
        <p:nvSpPr>
          <p:cNvPr name="AutoShape 3" id="3"/>
          <p:cNvSpPr/>
          <p:nvPr/>
        </p:nvSpPr>
        <p:spPr>
          <a:xfrm>
            <a:off x="921046" y="1408945"/>
            <a:ext cx="3143476" cy="1784081"/>
          </a:xfrm>
          <a:prstGeom prst="rect">
            <a:avLst/>
          </a:prstGeom>
          <a:solidFill>
            <a:srgbClr val="778495">
              <a:alpha val="50000"/>
              <a:lumMod val="20000"/>
              <a:lumOff val="80000"/>
            </a:srgb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 flipV="true">
            <a:off x="921046" y="3193023"/>
            <a:ext cx="3143476" cy="2868563"/>
          </a:xfrm>
          <a:prstGeom prst="rect">
            <a:avLst/>
          </a:prstGeom>
          <a:solidFill>
            <a:srgbClr val="778495">
              <a:alpha val="15000"/>
            </a:srgb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5" id="5"/>
          <p:cNvSpPr txBox="true"/>
          <p:nvPr/>
        </p:nvSpPr>
        <p:spPr>
          <a:xfrm>
            <a:off x="2241377" y="2922743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rtlCol="false" vert="horz" wrap="none" tIns="45720" lIns="91440" bIns="45720" rIns="9144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>
            <a:off x="1362485" y="3830284"/>
            <a:ext cx="2260599" cy="1745478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氢能作为一种清洁的次世代能源，其应用潜力巨大。随着生产技术和储存技术的进步，氢能可能成为未来家庭的主要燃料选择之一。</a:t>
            </a:r>
          </a:p>
        </p:txBody>
      </p:sp>
      <p:sp>
        <p:nvSpPr>
          <p:cNvPr name="AutoShape 7" id="7"/>
          <p:cNvSpPr/>
          <p:nvPr/>
        </p:nvSpPr>
        <p:spPr>
          <a:xfrm>
            <a:off x="4672690" y="1408945"/>
            <a:ext cx="3143476" cy="1784081"/>
          </a:xfrm>
          <a:prstGeom prst="rect">
            <a:avLst/>
          </a:prstGeom>
          <a:solidFill>
            <a:srgbClr val="778495">
              <a:alpha val="50000"/>
              <a:lumMod val="20000"/>
              <a:lumOff val="80000"/>
            </a:srgb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8" id="8"/>
          <p:cNvSpPr/>
          <p:nvPr/>
        </p:nvSpPr>
        <p:spPr>
          <a:xfrm flipV="true">
            <a:off x="4672690" y="3193023"/>
            <a:ext cx="3143476" cy="2868561"/>
          </a:xfrm>
          <a:prstGeom prst="rect">
            <a:avLst/>
          </a:prstGeom>
          <a:solidFill>
            <a:srgbClr val="778495">
              <a:alpha val="15000"/>
            </a:srgb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9" id="9"/>
          <p:cNvSpPr txBox="true"/>
          <p:nvPr/>
        </p:nvSpPr>
        <p:spPr>
          <a:xfrm>
            <a:off x="5984705" y="2922743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rtlCol="false" vert="horz" wrap="none" tIns="45720" lIns="91440" bIns="45720" rIns="9144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5114129" y="3830284"/>
            <a:ext cx="2260599" cy="1745478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生物质燃料利用有机废物转化为能源，有助于资源的再利用，同时减少废物堆积。未来技术的突破可能会让其应用更加广泛。</a:t>
            </a:r>
          </a:p>
        </p:txBody>
      </p:sp>
      <p:sp>
        <p:nvSpPr>
          <p:cNvPr name="AutoShape 11" id="11"/>
          <p:cNvSpPr/>
          <p:nvPr/>
        </p:nvSpPr>
        <p:spPr>
          <a:xfrm>
            <a:off x="8220762" y="1408945"/>
            <a:ext cx="3143476" cy="1784081"/>
          </a:xfrm>
          <a:prstGeom prst="rect">
            <a:avLst/>
          </a:prstGeom>
          <a:solidFill>
            <a:srgbClr val="778495">
              <a:alpha val="50000"/>
              <a:lumMod val="20000"/>
              <a:lumOff val="80000"/>
            </a:srgb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2" id="12"/>
          <p:cNvSpPr/>
          <p:nvPr/>
        </p:nvSpPr>
        <p:spPr>
          <a:xfrm flipV="true">
            <a:off x="8220762" y="3193023"/>
            <a:ext cx="3143476" cy="2868561"/>
          </a:xfrm>
          <a:prstGeom prst="rect">
            <a:avLst/>
          </a:prstGeom>
          <a:solidFill>
            <a:srgbClr val="778495">
              <a:alpha val="15000"/>
            </a:srgb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13" id="13"/>
          <p:cNvSpPr txBox="true"/>
          <p:nvPr/>
        </p:nvSpPr>
        <p:spPr>
          <a:xfrm>
            <a:off x="9532777" y="2908738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rtlCol="false" vert="horz" wrap="none" tIns="45720" lIns="91440" bIns="45720" rIns="91440">
            <a:noAutofit/>
          </a:bodyPr>
          <a:lstStyle/>
          <a:p>
            <a:pPr algn="ctr" marL="0">
              <a:defRPr/>
            </a:pPr>
            <a:r>
              <a:rPr lang="en-US" b="true" i="false" sz="2000" baseline="0" u="none">
                <a:solidFill>
                  <a:srgbClr val="FFFFFF"/>
                </a:solidFill>
                <a:latin typeface="Arial"/>
                <a:ea typeface="Arial"/>
              </a:rPr>
              <a:t>03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>
            <a:off x="8636298" y="3830284"/>
            <a:ext cx="2260599" cy="1745478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ctr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随着智能技术的发展，家庭将更易于管理和优化燃料使用。智能家居系统可实时监控能源消耗，助力家庭实现最优的能源利用。</a:t>
            </a:r>
          </a:p>
        </p:txBody>
      </p:sp>
      <p:sp>
        <p:nvSpPr>
          <p:cNvPr name="TextBox 15" id="15"/>
          <p:cNvSpPr txBox="true"/>
          <p:nvPr/>
        </p:nvSpPr>
        <p:spPr>
          <a:xfrm flipH="true">
            <a:off x="1362485" y="2131708"/>
            <a:ext cx="2273001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氢能的应用前景</a:t>
            </a:r>
            <a:endParaRPr lang="en-US" sz="1100"/>
          </a:p>
        </p:txBody>
      </p:sp>
      <p:sp>
        <p:nvSpPr>
          <p:cNvPr name="TextBox 16" id="16"/>
          <p:cNvSpPr txBox="true"/>
          <p:nvPr/>
        </p:nvSpPr>
        <p:spPr>
          <a:xfrm flipH="true">
            <a:off x="5114129" y="2131708"/>
            <a:ext cx="2273001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生物质燃料的潜力</a:t>
            </a:r>
            <a:endParaRPr lang="en-US" sz="1100"/>
          </a:p>
        </p:txBody>
      </p:sp>
      <p:sp>
        <p:nvSpPr>
          <p:cNvPr name="TextBox 17" id="17"/>
          <p:cNvSpPr txBox="true"/>
          <p:nvPr/>
        </p:nvSpPr>
        <p:spPr>
          <a:xfrm flipH="true">
            <a:off x="8636298" y="2131708"/>
            <a:ext cx="2273001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智能家居与能源管理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政策与市场影响</a:t>
            </a:r>
          </a:p>
        </p:txBody>
      </p:sp>
      <p:sp>
        <p:nvSpPr>
          <p:cNvPr name="AutoShape 3" id="3"/>
          <p:cNvSpPr/>
          <p:nvPr/>
        </p:nvSpPr>
        <p:spPr>
          <a:xfrm>
            <a:off x="1443699" y="1333712"/>
            <a:ext cx="5780334" cy="508871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"/>
            </a:scheme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政府补贴政策</a:t>
            </a:r>
          </a:p>
        </p:txBody>
      </p:sp>
      <p:sp>
        <p:nvSpPr>
          <p:cNvPr name="AutoShape 4" id="4"/>
          <p:cNvSpPr/>
          <p:nvPr/>
        </p:nvSpPr>
        <p:spPr>
          <a:xfrm>
            <a:off x="713317" y="1306760"/>
            <a:ext cx="635596" cy="6355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  <a:effectLst>
            <a:outerShdw algn="tl" blurRad="254000" dist="127000" rotWithShape="false">
              <a:schemeClr val="accent1">
                <a:alpha val="40000"/>
              </a:schemeClr>
            </a:outerShdw>
          </a:effectLst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GB" b="true" i="false" sz="2000" baseline="0" u="none">
                <a:solidFill>
                  <a:schemeClr val="lt1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TextBox 5" id="5"/>
          <p:cNvSpPr txBox="true"/>
          <p:nvPr/>
        </p:nvSpPr>
        <p:spPr>
          <a:xfrm>
            <a:off x="1620373" y="1884299"/>
            <a:ext cx="5488104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政府的支持政策将直接影响家庭选择可再生能源的积极性。例如，补贴政策可降低初始投资成本，从而促进家庭对绿色能源的采用。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>
            <a:off x="1443699" y="3046897"/>
            <a:ext cx="5780334" cy="508871"/>
          </a:xfrm>
          <a:prstGeom prst="roundRect">
            <a:avLst>
              <a:gd name="adj" fmla="val 50000"/>
            </a:avLst>
          </a:prstGeom>
          <a:solidFill>
            <a:schemeClr val="accent2">
              <a:alpha val="10000"/>
            </a:scheme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可持续发展的要求</a:t>
            </a:r>
          </a:p>
        </p:txBody>
      </p:sp>
      <p:sp>
        <p:nvSpPr>
          <p:cNvPr name="AutoShape 7" id="7"/>
          <p:cNvSpPr/>
          <p:nvPr/>
        </p:nvSpPr>
        <p:spPr>
          <a:xfrm>
            <a:off x="713317" y="3019945"/>
            <a:ext cx="635596" cy="6355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flat" cmpd="sng">
            <a:prstDash val="solid"/>
          </a:ln>
          <a:effectLst>
            <a:outerShdw algn="tl" blurRad="254000" dist="127000" rotWithShape="false">
              <a:schemeClr val="accent2">
                <a:alpha val="40000"/>
              </a:schemeClr>
            </a:outerShdw>
          </a:effectLst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GB" b="true" i="false" sz="2000" baseline="0" u="none">
                <a:solidFill>
                  <a:schemeClr val="lt1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TextBox 8" id="8"/>
          <p:cNvSpPr txBox="true"/>
          <p:nvPr/>
        </p:nvSpPr>
        <p:spPr>
          <a:xfrm>
            <a:off x="1666175" y="3642641"/>
            <a:ext cx="5488104" cy="84561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对于未来燃料市场，可持续发展理念将成为主流。家庭需逐步转向低碳、环保的能源解决方案，以满足社会生态的需求。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>
            <a:off x="1443699" y="4698014"/>
            <a:ext cx="5780334" cy="508871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"/>
            </a:scheme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l" marL="0"/>
            <a:r>
              <a:rPr lang="zh-CN" b="true" i="false" sz="16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市场接受度趋势</a:t>
            </a:r>
          </a:p>
        </p:txBody>
      </p:sp>
      <p:sp>
        <p:nvSpPr>
          <p:cNvPr name="AutoShape 10" id="10"/>
          <p:cNvSpPr/>
          <p:nvPr/>
        </p:nvSpPr>
        <p:spPr>
          <a:xfrm>
            <a:off x="713317" y="4671062"/>
            <a:ext cx="635596" cy="6355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  <a:effectLst>
            <a:outerShdw algn="tl" blurRad="254000" dist="127000" rotWithShape="false">
              <a:schemeClr val="accent1">
                <a:alpha val="40000"/>
              </a:schemeClr>
            </a:outerShdw>
          </a:effectLst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GB" b="true" i="false" sz="2000" baseline="0" u="none">
                <a:solidFill>
                  <a:schemeClr val="lt1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name="TextBox 11" id="11"/>
          <p:cNvSpPr txBox="true"/>
          <p:nvPr/>
        </p:nvSpPr>
        <p:spPr>
          <a:xfrm>
            <a:off x="1666174" y="5283377"/>
            <a:ext cx="5488104" cy="84561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000000"/>
                </a:solidFill>
                <a:latin typeface="微软雅黑"/>
                <a:ea typeface="微软雅黑"/>
              </a:rPr>
              <a:t>随着公众环保意识的提升，可再生与清洁能源的市场接受度不断提高。未来家庭在能源选择上可能更加倾向于绿色与可持续的方向。</a:t>
            </a:r>
            <a:endParaRPr lang="en-US" sz="1100"/>
          </a:p>
        </p:txBody>
      </p:sp>
      <p:grpSp>
        <p:nvGrpSpPr>
          <p:cNvPr name="Group 12" id="12"/>
          <p:cNvGrpSpPr/>
          <p:nvPr/>
        </p:nvGrpSpPr>
        <p:grpSpPr>
          <a:xfrm>
            <a:off x="7736547" y="2198259"/>
            <a:ext cx="3164115" cy="2950048"/>
            <a:chOff x="203200" y="1415276"/>
            <a:chExt cx="5602514" cy="5658862"/>
          </a:xfrm>
        </p:grpSpPr>
        <p:sp>
          <p:nvSpPr>
            <p:cNvPr name="Freeform 13" id="13"/>
            <p:cNvSpPr/>
            <p:nvPr/>
          </p:nvSpPr>
          <p:spPr>
            <a:xfrm>
              <a:off x="203200" y="2081201"/>
              <a:ext cx="5602514" cy="4801004"/>
            </a:xfrm>
            <a:custGeom>
              <a:avLst/>
              <a:gdLst/>
              <a:ahLst/>
              <a:cxnLst/>
              <a:rect r="r" b="b" t="t" l="l"/>
              <a:pathLst>
                <a:path w="2074523" h="1698011" stroke="true" fill="norm" extrusionOk="true">
                  <a:moveTo>
                    <a:pt x="2074486" y="1149381"/>
                  </a:moveTo>
                  <a:cubicBezTo>
                    <a:pt x="2073343" y="1336452"/>
                    <a:pt x="2033243" y="1520856"/>
                    <a:pt x="1977236" y="1697735"/>
                  </a:cubicBezTo>
                  <a:lnTo>
                    <a:pt x="145197" y="1697735"/>
                  </a:lnTo>
                  <a:cubicBezTo>
                    <a:pt x="30897" y="1426463"/>
                    <a:pt x="-28634" y="1126235"/>
                    <a:pt x="13562" y="832674"/>
                  </a:cubicBezTo>
                  <a:cubicBezTo>
                    <a:pt x="63377" y="486726"/>
                    <a:pt x="273975" y="157637"/>
                    <a:pt x="578585" y="45147"/>
                  </a:cubicBezTo>
                  <a:cubicBezTo>
                    <a:pt x="749368" y="-18003"/>
                    <a:pt x="937677" y="-10955"/>
                    <a:pt x="1111985" y="39528"/>
                  </a:cubicBezTo>
                  <a:cubicBezTo>
                    <a:pt x="1278672" y="87724"/>
                    <a:pt x="1434215" y="173925"/>
                    <a:pt x="1581281" y="272509"/>
                  </a:cubicBezTo>
                  <a:lnTo>
                    <a:pt x="1601379" y="286130"/>
                  </a:lnTo>
                  <a:cubicBezTo>
                    <a:pt x="1638622" y="311466"/>
                    <a:pt x="1675674" y="337755"/>
                    <a:pt x="1711488" y="365854"/>
                  </a:cubicBezTo>
                  <a:cubicBezTo>
                    <a:pt x="1713012" y="366997"/>
                    <a:pt x="1714536" y="368140"/>
                    <a:pt x="1715965" y="369378"/>
                  </a:cubicBezTo>
                  <a:cubicBezTo>
                    <a:pt x="1723680" y="375379"/>
                    <a:pt x="1731300" y="381475"/>
                    <a:pt x="1738825" y="387857"/>
                  </a:cubicBezTo>
                  <a:cubicBezTo>
                    <a:pt x="1742635" y="390810"/>
                    <a:pt x="1746254" y="393858"/>
                    <a:pt x="1749969" y="397382"/>
                  </a:cubicBezTo>
                  <a:cubicBezTo>
                    <a:pt x="1772067" y="415956"/>
                    <a:pt x="1793594" y="435482"/>
                    <a:pt x="1814168" y="455865"/>
                  </a:cubicBezTo>
                  <a:cubicBezTo>
                    <a:pt x="1817216" y="458628"/>
                    <a:pt x="1820168" y="461676"/>
                    <a:pt x="1823121" y="464724"/>
                  </a:cubicBezTo>
                  <a:cubicBezTo>
                    <a:pt x="1852830" y="494594"/>
                    <a:pt x="1880224" y="526693"/>
                    <a:pt x="1905036" y="560736"/>
                  </a:cubicBezTo>
                  <a:cubicBezTo>
                    <a:pt x="1919514" y="580738"/>
                    <a:pt x="1932973" y="601407"/>
                    <a:pt x="1945422" y="622743"/>
                  </a:cubicBezTo>
                  <a:cubicBezTo>
                    <a:pt x="1945422" y="622743"/>
                    <a:pt x="1945422" y="622743"/>
                    <a:pt x="1945422" y="622743"/>
                  </a:cubicBezTo>
                  <a:cubicBezTo>
                    <a:pt x="2036100" y="777049"/>
                    <a:pt x="2075534" y="965072"/>
                    <a:pt x="2074486" y="1149381"/>
                  </a:cubicBezTo>
                  <a:close/>
                </a:path>
              </a:pathLst>
            </a:custGeom>
            <a:solidFill>
              <a:srgbClr val="D3E5C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4" id="14"/>
            <p:cNvSpPr/>
            <p:nvPr/>
          </p:nvSpPr>
          <p:spPr>
            <a:xfrm>
              <a:off x="2840754" y="4028294"/>
              <a:ext cx="838907" cy="1961048"/>
            </a:xfrm>
            <a:custGeom>
              <a:avLst/>
              <a:gdLst/>
              <a:ahLst/>
              <a:cxnLst/>
              <a:rect r="r" b="b" t="t" l="l"/>
              <a:pathLst>
                <a:path w="310634" h="726145" stroke="true" fill="norm" extrusionOk="true">
                  <a:moveTo>
                    <a:pt x="310409" y="85122"/>
                  </a:moveTo>
                  <a:cubicBezTo>
                    <a:pt x="307923" y="109535"/>
                    <a:pt x="301284" y="133337"/>
                    <a:pt x="290788" y="155512"/>
                  </a:cubicBezTo>
                  <a:cubicBezTo>
                    <a:pt x="286978" y="164656"/>
                    <a:pt x="282977" y="173704"/>
                    <a:pt x="278786" y="182658"/>
                  </a:cubicBezTo>
                  <a:lnTo>
                    <a:pt x="275643" y="189421"/>
                  </a:lnTo>
                  <a:cubicBezTo>
                    <a:pt x="266185" y="209547"/>
                    <a:pt x="256212" y="229397"/>
                    <a:pt x="245735" y="248952"/>
                  </a:cubicBezTo>
                  <a:cubicBezTo>
                    <a:pt x="244496" y="251238"/>
                    <a:pt x="243258" y="253619"/>
                    <a:pt x="241925" y="255905"/>
                  </a:cubicBezTo>
                  <a:cubicBezTo>
                    <a:pt x="211254" y="313055"/>
                    <a:pt x="177250" y="367634"/>
                    <a:pt x="145055" y="423545"/>
                  </a:cubicBezTo>
                  <a:lnTo>
                    <a:pt x="145055" y="423545"/>
                  </a:lnTo>
                  <a:cubicBezTo>
                    <a:pt x="143531" y="426212"/>
                    <a:pt x="142007" y="428689"/>
                    <a:pt x="140579" y="431261"/>
                  </a:cubicBezTo>
                  <a:lnTo>
                    <a:pt x="140579" y="431261"/>
                  </a:lnTo>
                  <a:cubicBezTo>
                    <a:pt x="129815" y="450311"/>
                    <a:pt x="119338" y="469361"/>
                    <a:pt x="109337" y="488411"/>
                  </a:cubicBezTo>
                  <a:cubicBezTo>
                    <a:pt x="108003" y="490792"/>
                    <a:pt x="106765" y="493078"/>
                    <a:pt x="105622" y="495459"/>
                  </a:cubicBezTo>
                  <a:lnTo>
                    <a:pt x="105622" y="495459"/>
                  </a:lnTo>
                  <a:cubicBezTo>
                    <a:pt x="82438" y="539036"/>
                    <a:pt x="62750" y="584394"/>
                    <a:pt x="46757" y="631095"/>
                  </a:cubicBezTo>
                  <a:cubicBezTo>
                    <a:pt x="38280" y="656431"/>
                    <a:pt x="30660" y="682149"/>
                    <a:pt x="22945" y="707295"/>
                  </a:cubicBezTo>
                  <a:lnTo>
                    <a:pt x="17801" y="724345"/>
                  </a:lnTo>
                  <a:cubicBezTo>
                    <a:pt x="17801" y="724345"/>
                    <a:pt x="17801" y="725393"/>
                    <a:pt x="17801" y="725869"/>
                  </a:cubicBezTo>
                  <a:cubicBezTo>
                    <a:pt x="13991" y="712534"/>
                    <a:pt x="10848" y="695579"/>
                    <a:pt x="9515" y="687769"/>
                  </a:cubicBezTo>
                  <a:cubicBezTo>
                    <a:pt x="6752" y="672243"/>
                    <a:pt x="5324" y="658432"/>
                    <a:pt x="3800" y="642715"/>
                  </a:cubicBezTo>
                  <a:cubicBezTo>
                    <a:pt x="352" y="607140"/>
                    <a:pt x="-763" y="571373"/>
                    <a:pt x="466" y="535654"/>
                  </a:cubicBezTo>
                  <a:lnTo>
                    <a:pt x="466" y="535654"/>
                  </a:lnTo>
                  <a:cubicBezTo>
                    <a:pt x="466" y="532892"/>
                    <a:pt x="466" y="530035"/>
                    <a:pt x="466" y="527272"/>
                  </a:cubicBezTo>
                  <a:cubicBezTo>
                    <a:pt x="2942" y="464503"/>
                    <a:pt x="12077" y="402181"/>
                    <a:pt x="27707" y="341345"/>
                  </a:cubicBezTo>
                  <a:lnTo>
                    <a:pt x="27707" y="341345"/>
                  </a:lnTo>
                  <a:cubicBezTo>
                    <a:pt x="27707" y="339154"/>
                    <a:pt x="28755" y="337058"/>
                    <a:pt x="29327" y="334868"/>
                  </a:cubicBezTo>
                  <a:cubicBezTo>
                    <a:pt x="48024" y="263563"/>
                    <a:pt x="75809" y="194964"/>
                    <a:pt x="112004" y="130747"/>
                  </a:cubicBezTo>
                  <a:cubicBezTo>
                    <a:pt x="120290" y="116078"/>
                    <a:pt x="129053" y="102172"/>
                    <a:pt x="138388" y="87694"/>
                  </a:cubicBezTo>
                  <a:lnTo>
                    <a:pt x="138388" y="87694"/>
                  </a:lnTo>
                  <a:cubicBezTo>
                    <a:pt x="139245" y="86170"/>
                    <a:pt x="140293" y="84741"/>
                    <a:pt x="141245" y="83217"/>
                  </a:cubicBezTo>
                  <a:lnTo>
                    <a:pt x="143531" y="79883"/>
                  </a:lnTo>
                  <a:cubicBezTo>
                    <a:pt x="147151" y="74454"/>
                    <a:pt x="150866" y="68929"/>
                    <a:pt x="154676" y="63595"/>
                  </a:cubicBezTo>
                  <a:lnTo>
                    <a:pt x="157628" y="59404"/>
                  </a:lnTo>
                  <a:cubicBezTo>
                    <a:pt x="169411" y="41269"/>
                    <a:pt x="184422" y="25448"/>
                    <a:pt x="201920" y="12732"/>
                  </a:cubicBezTo>
                  <a:cubicBezTo>
                    <a:pt x="220179" y="254"/>
                    <a:pt x="243030" y="-3480"/>
                    <a:pt x="264308" y="2540"/>
                  </a:cubicBezTo>
                  <a:cubicBezTo>
                    <a:pt x="265909" y="2969"/>
                    <a:pt x="267471" y="3540"/>
                    <a:pt x="268976" y="4255"/>
                  </a:cubicBezTo>
                  <a:cubicBezTo>
                    <a:pt x="276357" y="7169"/>
                    <a:pt x="283025" y="11656"/>
                    <a:pt x="288502" y="17399"/>
                  </a:cubicBezTo>
                  <a:cubicBezTo>
                    <a:pt x="297865" y="27429"/>
                    <a:pt x="304437" y="39745"/>
                    <a:pt x="307552" y="53118"/>
                  </a:cubicBezTo>
                  <a:cubicBezTo>
                    <a:pt x="307552" y="54642"/>
                    <a:pt x="308314" y="56261"/>
                    <a:pt x="308600" y="57880"/>
                  </a:cubicBezTo>
                  <a:cubicBezTo>
                    <a:pt x="310371" y="66844"/>
                    <a:pt x="310981" y="75997"/>
                    <a:pt x="310409" y="85122"/>
                  </a:cubicBezTo>
                  <a:close/>
                </a:path>
              </a:pathLst>
            </a:custGeom>
            <a:solidFill>
              <a:srgbClr val="015E4B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5" id="15"/>
            <p:cNvSpPr/>
            <p:nvPr/>
          </p:nvSpPr>
          <p:spPr>
            <a:xfrm>
              <a:off x="2889906" y="4036418"/>
              <a:ext cx="677812" cy="1968358"/>
            </a:xfrm>
            <a:custGeom>
              <a:avLst/>
              <a:gdLst/>
              <a:ahLst/>
              <a:cxnLst/>
              <a:rect r="r" b="b" t="t" l="l"/>
              <a:pathLst>
                <a:path w="250983" h="728852" stroke="true" fill="norm" extrusionOk="true">
                  <a:moveTo>
                    <a:pt x="250966" y="1057"/>
                  </a:moveTo>
                  <a:cubicBezTo>
                    <a:pt x="218591" y="44529"/>
                    <a:pt x="189120" y="90096"/>
                    <a:pt x="162765" y="137455"/>
                  </a:cubicBezTo>
                  <a:cubicBezTo>
                    <a:pt x="160288" y="141741"/>
                    <a:pt x="157907" y="146123"/>
                    <a:pt x="155621" y="150409"/>
                  </a:cubicBezTo>
                  <a:cubicBezTo>
                    <a:pt x="132513" y="193023"/>
                    <a:pt x="111911" y="236943"/>
                    <a:pt x="93899" y="281949"/>
                  </a:cubicBezTo>
                  <a:cubicBezTo>
                    <a:pt x="92756" y="284616"/>
                    <a:pt x="91708" y="287283"/>
                    <a:pt x="90756" y="290045"/>
                  </a:cubicBezTo>
                  <a:cubicBezTo>
                    <a:pt x="84403" y="306743"/>
                    <a:pt x="78211" y="323545"/>
                    <a:pt x="72182" y="340433"/>
                  </a:cubicBezTo>
                  <a:cubicBezTo>
                    <a:pt x="71229" y="343099"/>
                    <a:pt x="70277" y="345766"/>
                    <a:pt x="69420" y="348529"/>
                  </a:cubicBezTo>
                  <a:cubicBezTo>
                    <a:pt x="54332" y="393306"/>
                    <a:pt x="41835" y="438911"/>
                    <a:pt x="31986" y="485117"/>
                  </a:cubicBezTo>
                  <a:cubicBezTo>
                    <a:pt x="31415" y="487403"/>
                    <a:pt x="30939" y="489784"/>
                    <a:pt x="30462" y="492070"/>
                  </a:cubicBezTo>
                  <a:cubicBezTo>
                    <a:pt x="28367" y="501595"/>
                    <a:pt x="26462" y="511597"/>
                    <a:pt x="24652" y="521312"/>
                  </a:cubicBezTo>
                  <a:cubicBezTo>
                    <a:pt x="24652" y="523408"/>
                    <a:pt x="23985" y="525408"/>
                    <a:pt x="23604" y="527503"/>
                  </a:cubicBezTo>
                  <a:cubicBezTo>
                    <a:pt x="13013" y="586025"/>
                    <a:pt x="6640" y="645233"/>
                    <a:pt x="4554" y="704668"/>
                  </a:cubicBezTo>
                  <a:cubicBezTo>
                    <a:pt x="4554" y="712669"/>
                    <a:pt x="4554" y="720575"/>
                    <a:pt x="3983" y="728576"/>
                  </a:cubicBezTo>
                  <a:lnTo>
                    <a:pt x="-18" y="728576"/>
                  </a:lnTo>
                  <a:cubicBezTo>
                    <a:pt x="-18" y="726290"/>
                    <a:pt x="-18" y="724004"/>
                    <a:pt x="-18" y="721718"/>
                  </a:cubicBezTo>
                  <a:cubicBezTo>
                    <a:pt x="668" y="676874"/>
                    <a:pt x="3850" y="632098"/>
                    <a:pt x="9507" y="587606"/>
                  </a:cubicBezTo>
                  <a:cubicBezTo>
                    <a:pt x="9507" y="584463"/>
                    <a:pt x="10269" y="581415"/>
                    <a:pt x="10746" y="578081"/>
                  </a:cubicBezTo>
                  <a:cubicBezTo>
                    <a:pt x="18013" y="524284"/>
                    <a:pt x="28796" y="471020"/>
                    <a:pt x="43035" y="418633"/>
                  </a:cubicBezTo>
                  <a:lnTo>
                    <a:pt x="45321" y="410346"/>
                  </a:lnTo>
                  <a:cubicBezTo>
                    <a:pt x="51322" y="388819"/>
                    <a:pt x="57799" y="367388"/>
                    <a:pt x="65038" y="346243"/>
                  </a:cubicBezTo>
                  <a:cubicBezTo>
                    <a:pt x="65000" y="345986"/>
                    <a:pt x="65000" y="345728"/>
                    <a:pt x="65038" y="345481"/>
                  </a:cubicBezTo>
                  <a:cubicBezTo>
                    <a:pt x="79335" y="303371"/>
                    <a:pt x="95833" y="262032"/>
                    <a:pt x="114473" y="221656"/>
                  </a:cubicBezTo>
                  <a:cubicBezTo>
                    <a:pt x="115997" y="218417"/>
                    <a:pt x="117426" y="215179"/>
                    <a:pt x="119045" y="212131"/>
                  </a:cubicBezTo>
                  <a:cubicBezTo>
                    <a:pt x="129075" y="190728"/>
                    <a:pt x="139743" y="169621"/>
                    <a:pt x="151049" y="148790"/>
                  </a:cubicBezTo>
                  <a:cubicBezTo>
                    <a:pt x="151182" y="148437"/>
                    <a:pt x="151373" y="148123"/>
                    <a:pt x="151620" y="147837"/>
                  </a:cubicBezTo>
                  <a:cubicBezTo>
                    <a:pt x="179529" y="96288"/>
                    <a:pt x="211076" y="46796"/>
                    <a:pt x="246013" y="-277"/>
                  </a:cubicBezTo>
                  <a:cubicBezTo>
                    <a:pt x="247699" y="9"/>
                    <a:pt x="249356" y="457"/>
                    <a:pt x="250966" y="105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" id="16"/>
            <p:cNvSpPr/>
            <p:nvPr/>
          </p:nvSpPr>
          <p:spPr>
            <a:xfrm>
              <a:off x="3298651" y="4172751"/>
              <a:ext cx="375819" cy="273695"/>
            </a:xfrm>
            <a:custGeom>
              <a:avLst/>
              <a:gdLst/>
              <a:ahLst/>
              <a:cxnLst/>
              <a:rect r="r" b="b" t="t" l="l"/>
              <a:pathLst>
                <a:path w="139160" h="101345" stroke="true" fill="norm" extrusionOk="true">
                  <a:moveTo>
                    <a:pt x="139143" y="4200"/>
                  </a:moveTo>
                  <a:cubicBezTo>
                    <a:pt x="90013" y="29775"/>
                    <a:pt x="44626" y="61988"/>
                    <a:pt x="4269" y="99926"/>
                  </a:cubicBezTo>
                  <a:lnTo>
                    <a:pt x="3031" y="101069"/>
                  </a:lnTo>
                  <a:lnTo>
                    <a:pt x="-18" y="97926"/>
                  </a:lnTo>
                  <a:lnTo>
                    <a:pt x="-18" y="97926"/>
                  </a:lnTo>
                  <a:lnTo>
                    <a:pt x="744" y="97259"/>
                  </a:lnTo>
                  <a:lnTo>
                    <a:pt x="11603" y="87258"/>
                  </a:lnTo>
                  <a:cubicBezTo>
                    <a:pt x="49922" y="52787"/>
                    <a:pt x="92489" y="23374"/>
                    <a:pt x="138285" y="-277"/>
                  </a:cubicBezTo>
                  <a:cubicBezTo>
                    <a:pt x="138476" y="962"/>
                    <a:pt x="138857" y="2581"/>
                    <a:pt x="139143" y="420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7" id="17"/>
            <p:cNvSpPr/>
            <p:nvPr/>
          </p:nvSpPr>
          <p:spPr>
            <a:xfrm>
              <a:off x="3198588" y="4244264"/>
              <a:ext cx="30352" cy="391767"/>
            </a:xfrm>
            <a:custGeom>
              <a:avLst/>
              <a:gdLst/>
              <a:ahLst/>
              <a:cxnLst/>
              <a:rect r="r" b="b" t="t" l="l"/>
              <a:pathLst>
                <a:path w="11239" h="145065" stroke="true" fill="norm" extrusionOk="true">
                  <a:moveTo>
                    <a:pt x="11222" y="-277"/>
                  </a:moveTo>
                  <a:cubicBezTo>
                    <a:pt x="10079" y="19249"/>
                    <a:pt x="9317" y="38681"/>
                    <a:pt x="8650" y="57731"/>
                  </a:cubicBezTo>
                  <a:cubicBezTo>
                    <a:pt x="7698" y="82877"/>
                    <a:pt x="6840" y="108880"/>
                    <a:pt x="5031" y="134788"/>
                  </a:cubicBezTo>
                  <a:cubicBezTo>
                    <a:pt x="5031" y="138122"/>
                    <a:pt x="5031" y="141455"/>
                    <a:pt x="4364" y="144789"/>
                  </a:cubicBezTo>
                  <a:lnTo>
                    <a:pt x="459" y="144789"/>
                  </a:lnTo>
                  <a:lnTo>
                    <a:pt x="-18" y="144789"/>
                  </a:lnTo>
                  <a:cubicBezTo>
                    <a:pt x="2173" y="115643"/>
                    <a:pt x="3221" y="86306"/>
                    <a:pt x="4269" y="57921"/>
                  </a:cubicBezTo>
                  <a:cubicBezTo>
                    <a:pt x="4840" y="41538"/>
                    <a:pt x="5507" y="24774"/>
                    <a:pt x="6459" y="8010"/>
                  </a:cubicBezTo>
                  <a:lnTo>
                    <a:pt x="6459" y="8010"/>
                  </a:lnTo>
                  <a:cubicBezTo>
                    <a:pt x="7317" y="6486"/>
                    <a:pt x="8364" y="5057"/>
                    <a:pt x="9317" y="353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8" id="18"/>
            <p:cNvSpPr/>
            <p:nvPr/>
          </p:nvSpPr>
          <p:spPr>
            <a:xfrm>
              <a:off x="3128104" y="4522334"/>
              <a:ext cx="465594" cy="298906"/>
            </a:xfrm>
            <a:custGeom>
              <a:avLst/>
              <a:gdLst/>
              <a:ahLst/>
              <a:cxnLst/>
              <a:rect r="r" b="b" t="t" l="l"/>
              <a:pathLst>
                <a:path w="172402" h="110680" stroke="true" fill="norm" extrusionOk="true">
                  <a:moveTo>
                    <a:pt x="172385" y="-277"/>
                  </a:moveTo>
                  <a:lnTo>
                    <a:pt x="169242" y="6486"/>
                  </a:lnTo>
                  <a:cubicBezTo>
                    <a:pt x="110149" y="35004"/>
                    <a:pt x="54323" y="69846"/>
                    <a:pt x="2745" y="110404"/>
                  </a:cubicBezTo>
                  <a:lnTo>
                    <a:pt x="2745" y="110404"/>
                  </a:lnTo>
                  <a:lnTo>
                    <a:pt x="-18" y="106880"/>
                  </a:lnTo>
                  <a:lnTo>
                    <a:pt x="5888" y="102307"/>
                  </a:lnTo>
                  <a:cubicBezTo>
                    <a:pt x="57533" y="62217"/>
                    <a:pt x="113359" y="27822"/>
                    <a:pt x="172385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9" id="19"/>
            <p:cNvSpPr/>
            <p:nvPr/>
          </p:nvSpPr>
          <p:spPr>
            <a:xfrm>
              <a:off x="3065852" y="4701369"/>
              <a:ext cx="438585" cy="279356"/>
            </a:xfrm>
            <a:custGeom>
              <a:avLst/>
              <a:gdLst/>
              <a:ahLst/>
              <a:cxnLst/>
              <a:rect r="r" b="b" t="t" l="l"/>
              <a:pathLst>
                <a:path w="162401" h="103441" stroke="true" fill="norm" extrusionOk="true">
                  <a:moveTo>
                    <a:pt x="162384" y="-277"/>
                  </a:moveTo>
                  <a:cubicBezTo>
                    <a:pt x="161145" y="2010"/>
                    <a:pt x="159907" y="4391"/>
                    <a:pt x="158574" y="6677"/>
                  </a:cubicBezTo>
                  <a:cubicBezTo>
                    <a:pt x="103795" y="32670"/>
                    <a:pt x="52056" y="64608"/>
                    <a:pt x="4269" y="101927"/>
                  </a:cubicBezTo>
                  <a:lnTo>
                    <a:pt x="2649" y="103165"/>
                  </a:lnTo>
                  <a:lnTo>
                    <a:pt x="-18" y="99831"/>
                  </a:lnTo>
                  <a:lnTo>
                    <a:pt x="-18" y="99831"/>
                  </a:lnTo>
                  <a:lnTo>
                    <a:pt x="459" y="99831"/>
                  </a:lnTo>
                  <a:lnTo>
                    <a:pt x="7317" y="94593"/>
                  </a:lnTo>
                  <a:cubicBezTo>
                    <a:pt x="55351" y="57359"/>
                    <a:pt x="107358" y="25536"/>
                    <a:pt x="162384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0" id="20"/>
            <p:cNvSpPr/>
            <p:nvPr/>
          </p:nvSpPr>
          <p:spPr>
            <a:xfrm>
              <a:off x="2917171" y="4933137"/>
              <a:ext cx="101349" cy="235111"/>
            </a:xfrm>
            <a:custGeom>
              <a:avLst/>
              <a:gdLst/>
              <a:ahLst/>
              <a:cxnLst/>
              <a:rect r="r" b="b" t="t" l="l"/>
              <a:pathLst>
                <a:path w="37528" h="87058" stroke="true" fill="norm" extrusionOk="true">
                  <a:moveTo>
                    <a:pt x="37511" y="85829"/>
                  </a:moveTo>
                  <a:lnTo>
                    <a:pt x="33415" y="86782"/>
                  </a:lnTo>
                  <a:lnTo>
                    <a:pt x="32844" y="86782"/>
                  </a:lnTo>
                  <a:cubicBezTo>
                    <a:pt x="26262" y="58340"/>
                    <a:pt x="15165" y="31137"/>
                    <a:pt x="-18" y="6200"/>
                  </a:cubicBezTo>
                  <a:cubicBezTo>
                    <a:pt x="-18" y="6200"/>
                    <a:pt x="-18" y="6200"/>
                    <a:pt x="-18" y="6200"/>
                  </a:cubicBezTo>
                  <a:cubicBezTo>
                    <a:pt x="-18" y="4010"/>
                    <a:pt x="1030" y="1914"/>
                    <a:pt x="1602" y="-277"/>
                  </a:cubicBezTo>
                  <a:cubicBezTo>
                    <a:pt x="16918" y="24022"/>
                    <a:pt x="28415" y="50520"/>
                    <a:pt x="35701" y="78305"/>
                  </a:cubicBezTo>
                  <a:lnTo>
                    <a:pt x="35701" y="78305"/>
                  </a:lnTo>
                  <a:cubicBezTo>
                    <a:pt x="35987" y="80972"/>
                    <a:pt x="36558" y="83353"/>
                    <a:pt x="37511" y="8582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1" id="21"/>
            <p:cNvSpPr/>
            <p:nvPr/>
          </p:nvSpPr>
          <p:spPr>
            <a:xfrm>
              <a:off x="2965275" y="5173137"/>
              <a:ext cx="267265" cy="193697"/>
            </a:xfrm>
            <a:custGeom>
              <a:avLst/>
              <a:gdLst/>
              <a:ahLst/>
              <a:cxnLst/>
              <a:rect r="r" b="b" t="t" l="l"/>
              <a:pathLst>
                <a:path w="98964" h="71723" stroke="true" fill="norm" extrusionOk="true">
                  <a:moveTo>
                    <a:pt x="98947" y="-277"/>
                  </a:moveTo>
                  <a:cubicBezTo>
                    <a:pt x="97423" y="2391"/>
                    <a:pt x="95899" y="4867"/>
                    <a:pt x="94470" y="7439"/>
                  </a:cubicBezTo>
                  <a:lnTo>
                    <a:pt x="94470" y="7439"/>
                  </a:lnTo>
                  <a:cubicBezTo>
                    <a:pt x="61600" y="25231"/>
                    <a:pt x="30862" y="46710"/>
                    <a:pt x="2840" y="71447"/>
                  </a:cubicBezTo>
                  <a:lnTo>
                    <a:pt x="2840" y="71447"/>
                  </a:lnTo>
                  <a:lnTo>
                    <a:pt x="-18" y="68208"/>
                  </a:lnTo>
                  <a:lnTo>
                    <a:pt x="4364" y="64494"/>
                  </a:lnTo>
                  <a:cubicBezTo>
                    <a:pt x="33291" y="39328"/>
                    <a:pt x="65029" y="17592"/>
                    <a:pt x="98947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2" id="22"/>
            <p:cNvSpPr/>
            <p:nvPr/>
          </p:nvSpPr>
          <p:spPr>
            <a:xfrm>
              <a:off x="2943667" y="5348059"/>
              <a:ext cx="192412" cy="115498"/>
            </a:xfrm>
            <a:custGeom>
              <a:avLst/>
              <a:gdLst/>
              <a:ahLst/>
              <a:cxnLst/>
              <a:rect r="r" b="b" t="t" l="l"/>
              <a:pathLst>
                <a:path w="71247" h="42767" stroke="true" fill="norm" extrusionOk="true">
                  <a:moveTo>
                    <a:pt x="71230" y="-277"/>
                  </a:moveTo>
                  <a:cubicBezTo>
                    <a:pt x="69896" y="2105"/>
                    <a:pt x="68658" y="4390"/>
                    <a:pt x="67515" y="6772"/>
                  </a:cubicBezTo>
                  <a:lnTo>
                    <a:pt x="67515" y="6772"/>
                  </a:lnTo>
                  <a:cubicBezTo>
                    <a:pt x="45702" y="17440"/>
                    <a:pt x="24366" y="29060"/>
                    <a:pt x="3697" y="41729"/>
                  </a:cubicBezTo>
                  <a:lnTo>
                    <a:pt x="2459" y="42490"/>
                  </a:lnTo>
                  <a:lnTo>
                    <a:pt x="-18" y="38395"/>
                  </a:lnTo>
                  <a:lnTo>
                    <a:pt x="4745" y="35537"/>
                  </a:lnTo>
                  <a:cubicBezTo>
                    <a:pt x="26271" y="22583"/>
                    <a:pt x="48465" y="10677"/>
                    <a:pt x="71230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3" id="23"/>
            <p:cNvSpPr/>
            <p:nvPr/>
          </p:nvSpPr>
          <p:spPr>
            <a:xfrm>
              <a:off x="2841802" y="5454037"/>
              <a:ext cx="85659" cy="170032"/>
            </a:xfrm>
            <a:custGeom>
              <a:avLst/>
              <a:gdLst/>
              <a:ahLst/>
              <a:cxnLst/>
              <a:rect r="r" b="b" t="t" l="l"/>
              <a:pathLst>
                <a:path w="31718" h="62960" stroke="true" fill="norm" extrusionOk="true">
                  <a:moveTo>
                    <a:pt x="31701" y="61255"/>
                  </a:moveTo>
                  <a:lnTo>
                    <a:pt x="27414" y="62684"/>
                  </a:lnTo>
                  <a:lnTo>
                    <a:pt x="27414" y="62684"/>
                  </a:lnTo>
                  <a:cubicBezTo>
                    <a:pt x="20299" y="43538"/>
                    <a:pt x="11098" y="25241"/>
                    <a:pt x="-18" y="8105"/>
                  </a:cubicBezTo>
                  <a:lnTo>
                    <a:pt x="-18" y="8105"/>
                  </a:lnTo>
                  <a:cubicBezTo>
                    <a:pt x="-18" y="5343"/>
                    <a:pt x="-18" y="2486"/>
                    <a:pt x="-18" y="-277"/>
                  </a:cubicBezTo>
                  <a:cubicBezTo>
                    <a:pt x="11270" y="16602"/>
                    <a:pt x="20842" y="34566"/>
                    <a:pt x="28557" y="53349"/>
                  </a:cubicBezTo>
                  <a:cubicBezTo>
                    <a:pt x="29796" y="55921"/>
                    <a:pt x="30748" y="58969"/>
                    <a:pt x="31701" y="6125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4" id="24"/>
            <p:cNvSpPr/>
            <p:nvPr/>
          </p:nvSpPr>
          <p:spPr>
            <a:xfrm>
              <a:off x="1646926" y="4703654"/>
              <a:ext cx="1294424" cy="1633829"/>
            </a:xfrm>
            <a:custGeom>
              <a:avLst/>
              <a:gdLst/>
              <a:ahLst/>
              <a:cxnLst/>
              <a:rect r="r" b="b" t="t" l="l"/>
              <a:pathLst>
                <a:path w="479305" h="604981" stroke="true" fill="norm" extrusionOk="true">
                  <a:moveTo>
                    <a:pt x="479288" y="604286"/>
                  </a:moveTo>
                  <a:lnTo>
                    <a:pt x="479288" y="604286"/>
                  </a:lnTo>
                  <a:cubicBezTo>
                    <a:pt x="479288" y="605620"/>
                    <a:pt x="477192" y="603715"/>
                    <a:pt x="472334" y="599333"/>
                  </a:cubicBezTo>
                  <a:lnTo>
                    <a:pt x="472334" y="599333"/>
                  </a:lnTo>
                  <a:lnTo>
                    <a:pt x="467477" y="595047"/>
                  </a:lnTo>
                  <a:cubicBezTo>
                    <a:pt x="419852" y="553994"/>
                    <a:pt x="374703" y="506750"/>
                    <a:pt x="329745" y="461697"/>
                  </a:cubicBezTo>
                  <a:lnTo>
                    <a:pt x="326126" y="457982"/>
                  </a:lnTo>
                  <a:cubicBezTo>
                    <a:pt x="317486" y="449219"/>
                    <a:pt x="308914" y="440647"/>
                    <a:pt x="300408" y="432265"/>
                  </a:cubicBezTo>
                  <a:lnTo>
                    <a:pt x="296789" y="428646"/>
                  </a:lnTo>
                  <a:cubicBezTo>
                    <a:pt x="296217" y="427979"/>
                    <a:pt x="295550" y="427407"/>
                    <a:pt x="294979" y="426836"/>
                  </a:cubicBezTo>
                  <a:cubicBezTo>
                    <a:pt x="266404" y="399023"/>
                    <a:pt x="237829" y="371400"/>
                    <a:pt x="209254" y="344254"/>
                  </a:cubicBezTo>
                  <a:cubicBezTo>
                    <a:pt x="207920" y="342921"/>
                    <a:pt x="206682" y="341777"/>
                    <a:pt x="205349" y="340634"/>
                  </a:cubicBezTo>
                  <a:cubicBezTo>
                    <a:pt x="169852" y="306849"/>
                    <a:pt x="133911" y="273835"/>
                    <a:pt x="97526" y="241574"/>
                  </a:cubicBezTo>
                  <a:lnTo>
                    <a:pt x="90572" y="235383"/>
                  </a:lnTo>
                  <a:lnTo>
                    <a:pt x="86286" y="231573"/>
                  </a:lnTo>
                  <a:cubicBezTo>
                    <a:pt x="78380" y="224525"/>
                    <a:pt x="70570" y="217286"/>
                    <a:pt x="62950" y="209761"/>
                  </a:cubicBezTo>
                  <a:cubicBezTo>
                    <a:pt x="61616" y="208523"/>
                    <a:pt x="60283" y="207284"/>
                    <a:pt x="59045" y="205951"/>
                  </a:cubicBezTo>
                  <a:cubicBezTo>
                    <a:pt x="39415" y="187539"/>
                    <a:pt x="23280" y="165727"/>
                    <a:pt x="11420" y="141562"/>
                  </a:cubicBezTo>
                  <a:cubicBezTo>
                    <a:pt x="8049" y="134113"/>
                    <a:pt x="5402" y="126369"/>
                    <a:pt x="3514" y="118416"/>
                  </a:cubicBezTo>
                  <a:cubicBezTo>
                    <a:pt x="3514" y="116892"/>
                    <a:pt x="2752" y="115273"/>
                    <a:pt x="2466" y="113749"/>
                  </a:cubicBezTo>
                  <a:cubicBezTo>
                    <a:pt x="-4392" y="79173"/>
                    <a:pt x="2466" y="41549"/>
                    <a:pt x="29136" y="19166"/>
                  </a:cubicBezTo>
                  <a:cubicBezTo>
                    <a:pt x="30635" y="17851"/>
                    <a:pt x="32227" y="16642"/>
                    <a:pt x="33899" y="15546"/>
                  </a:cubicBezTo>
                  <a:cubicBezTo>
                    <a:pt x="35236" y="14460"/>
                    <a:pt x="36671" y="13508"/>
                    <a:pt x="38185" y="12689"/>
                  </a:cubicBezTo>
                  <a:cubicBezTo>
                    <a:pt x="65903" y="-4647"/>
                    <a:pt x="103431" y="-3504"/>
                    <a:pt x="134006" y="9641"/>
                  </a:cubicBezTo>
                  <a:cubicBezTo>
                    <a:pt x="136483" y="10688"/>
                    <a:pt x="138959" y="11831"/>
                    <a:pt x="141341" y="13070"/>
                  </a:cubicBezTo>
                  <a:lnTo>
                    <a:pt x="146865" y="16022"/>
                  </a:lnTo>
                  <a:cubicBezTo>
                    <a:pt x="165885" y="26948"/>
                    <a:pt x="183211" y="40587"/>
                    <a:pt x="198300" y="56504"/>
                  </a:cubicBezTo>
                  <a:lnTo>
                    <a:pt x="198300" y="56504"/>
                  </a:lnTo>
                  <a:cubicBezTo>
                    <a:pt x="200872" y="59075"/>
                    <a:pt x="203253" y="61552"/>
                    <a:pt x="205730" y="64219"/>
                  </a:cubicBezTo>
                  <a:lnTo>
                    <a:pt x="205730" y="64219"/>
                  </a:lnTo>
                  <a:cubicBezTo>
                    <a:pt x="210302" y="68981"/>
                    <a:pt x="215255" y="73744"/>
                    <a:pt x="219160" y="78887"/>
                  </a:cubicBezTo>
                  <a:cubicBezTo>
                    <a:pt x="248112" y="111472"/>
                    <a:pt x="275081" y="145753"/>
                    <a:pt x="299932" y="181567"/>
                  </a:cubicBezTo>
                  <a:lnTo>
                    <a:pt x="303742" y="187187"/>
                  </a:lnTo>
                  <a:cubicBezTo>
                    <a:pt x="325897" y="219095"/>
                    <a:pt x="346347" y="252166"/>
                    <a:pt x="364988" y="286247"/>
                  </a:cubicBezTo>
                  <a:cubicBezTo>
                    <a:pt x="366035" y="287942"/>
                    <a:pt x="366988" y="289685"/>
                    <a:pt x="367845" y="291485"/>
                  </a:cubicBezTo>
                  <a:lnTo>
                    <a:pt x="367845" y="291485"/>
                  </a:lnTo>
                  <a:cubicBezTo>
                    <a:pt x="389838" y="332348"/>
                    <a:pt x="409212" y="374562"/>
                    <a:pt x="425852" y="417882"/>
                  </a:cubicBezTo>
                  <a:cubicBezTo>
                    <a:pt x="426995" y="420673"/>
                    <a:pt x="428043" y="423435"/>
                    <a:pt x="428996" y="426169"/>
                  </a:cubicBezTo>
                  <a:cubicBezTo>
                    <a:pt x="430424" y="429788"/>
                    <a:pt x="431758" y="433408"/>
                    <a:pt x="433091" y="437027"/>
                  </a:cubicBezTo>
                  <a:cubicBezTo>
                    <a:pt x="445217" y="470108"/>
                    <a:pt x="455694" y="503702"/>
                    <a:pt x="464524" y="537802"/>
                  </a:cubicBezTo>
                  <a:cubicBezTo>
                    <a:pt x="469001" y="554852"/>
                    <a:pt x="473192" y="571997"/>
                    <a:pt x="476621" y="589237"/>
                  </a:cubicBezTo>
                  <a:cubicBezTo>
                    <a:pt x="477878" y="594180"/>
                    <a:pt x="478764" y="599210"/>
                    <a:pt x="479288" y="604286"/>
                  </a:cubicBezTo>
                  <a:close/>
                </a:path>
              </a:pathLst>
            </a:custGeom>
            <a:solidFill>
              <a:srgbClr val="015E4B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5" id="25"/>
            <p:cNvSpPr/>
            <p:nvPr/>
          </p:nvSpPr>
          <p:spPr>
            <a:xfrm>
              <a:off x="1740065" y="4739440"/>
              <a:ext cx="1201285" cy="1598043"/>
            </a:xfrm>
            <a:custGeom>
              <a:avLst/>
              <a:gdLst/>
              <a:ahLst/>
              <a:cxnLst/>
              <a:rect r="r" b="b" t="t" l="l"/>
              <a:pathLst>
                <a:path w="444817" h="591730" stroke="true" fill="norm" extrusionOk="true">
                  <a:moveTo>
                    <a:pt x="444800" y="591035"/>
                  </a:moveTo>
                  <a:lnTo>
                    <a:pt x="444800" y="591035"/>
                  </a:lnTo>
                  <a:cubicBezTo>
                    <a:pt x="444800" y="592369"/>
                    <a:pt x="442704" y="590464"/>
                    <a:pt x="437847" y="586082"/>
                  </a:cubicBezTo>
                  <a:lnTo>
                    <a:pt x="437847" y="586082"/>
                  </a:lnTo>
                  <a:cubicBezTo>
                    <a:pt x="422397" y="545553"/>
                    <a:pt x="404881" y="505853"/>
                    <a:pt x="385364" y="467115"/>
                  </a:cubicBezTo>
                  <a:cubicBezTo>
                    <a:pt x="379525" y="455495"/>
                    <a:pt x="373524" y="443969"/>
                    <a:pt x="367362" y="432539"/>
                  </a:cubicBezTo>
                  <a:cubicBezTo>
                    <a:pt x="366600" y="431015"/>
                    <a:pt x="365742" y="429491"/>
                    <a:pt x="364885" y="427967"/>
                  </a:cubicBezTo>
                  <a:cubicBezTo>
                    <a:pt x="360885" y="420347"/>
                    <a:pt x="356694" y="412823"/>
                    <a:pt x="352312" y="405298"/>
                  </a:cubicBezTo>
                  <a:cubicBezTo>
                    <a:pt x="351455" y="403679"/>
                    <a:pt x="350502" y="401964"/>
                    <a:pt x="349455" y="400249"/>
                  </a:cubicBezTo>
                  <a:lnTo>
                    <a:pt x="349455" y="400249"/>
                  </a:lnTo>
                  <a:cubicBezTo>
                    <a:pt x="331357" y="368503"/>
                    <a:pt x="311859" y="337604"/>
                    <a:pt x="290971" y="307571"/>
                  </a:cubicBezTo>
                  <a:lnTo>
                    <a:pt x="290971" y="307571"/>
                  </a:lnTo>
                  <a:cubicBezTo>
                    <a:pt x="289923" y="305952"/>
                    <a:pt x="288876" y="304428"/>
                    <a:pt x="287733" y="302904"/>
                  </a:cubicBezTo>
                  <a:cubicBezTo>
                    <a:pt x="267254" y="273377"/>
                    <a:pt x="245537" y="244611"/>
                    <a:pt x="222772" y="217179"/>
                  </a:cubicBezTo>
                  <a:lnTo>
                    <a:pt x="219629" y="213464"/>
                  </a:lnTo>
                  <a:cubicBezTo>
                    <a:pt x="213723" y="206225"/>
                    <a:pt x="207627" y="199082"/>
                    <a:pt x="201436" y="191938"/>
                  </a:cubicBezTo>
                  <a:lnTo>
                    <a:pt x="201436" y="191938"/>
                  </a:lnTo>
                  <a:cubicBezTo>
                    <a:pt x="199722" y="189747"/>
                    <a:pt x="197817" y="187556"/>
                    <a:pt x="195816" y="185366"/>
                  </a:cubicBezTo>
                  <a:cubicBezTo>
                    <a:pt x="174004" y="160410"/>
                    <a:pt x="151239" y="136216"/>
                    <a:pt x="127617" y="113071"/>
                  </a:cubicBezTo>
                  <a:cubicBezTo>
                    <a:pt x="125331" y="110690"/>
                    <a:pt x="123045" y="108404"/>
                    <a:pt x="120664" y="106213"/>
                  </a:cubicBezTo>
                  <a:cubicBezTo>
                    <a:pt x="82637" y="69189"/>
                    <a:pt x="42331" y="34575"/>
                    <a:pt x="-18" y="2581"/>
                  </a:cubicBezTo>
                  <a:cubicBezTo>
                    <a:pt x="1320" y="1495"/>
                    <a:pt x="2755" y="542"/>
                    <a:pt x="4269" y="-277"/>
                  </a:cubicBezTo>
                  <a:cubicBezTo>
                    <a:pt x="46242" y="31642"/>
                    <a:pt x="86256" y="66055"/>
                    <a:pt x="124093" y="102784"/>
                  </a:cubicBezTo>
                  <a:lnTo>
                    <a:pt x="124093" y="102784"/>
                  </a:lnTo>
                  <a:cubicBezTo>
                    <a:pt x="125998" y="104498"/>
                    <a:pt x="127808" y="106308"/>
                    <a:pt x="129618" y="108213"/>
                  </a:cubicBezTo>
                  <a:cubicBezTo>
                    <a:pt x="144667" y="122882"/>
                    <a:pt x="159336" y="138026"/>
                    <a:pt x="173623" y="153457"/>
                  </a:cubicBezTo>
                  <a:cubicBezTo>
                    <a:pt x="175052" y="154886"/>
                    <a:pt x="176385" y="156410"/>
                    <a:pt x="177719" y="157838"/>
                  </a:cubicBezTo>
                  <a:cubicBezTo>
                    <a:pt x="186672" y="167363"/>
                    <a:pt x="195531" y="177555"/>
                    <a:pt x="204198" y="187652"/>
                  </a:cubicBezTo>
                  <a:cubicBezTo>
                    <a:pt x="204464" y="187794"/>
                    <a:pt x="204667" y="188032"/>
                    <a:pt x="204770" y="188318"/>
                  </a:cubicBezTo>
                  <a:cubicBezTo>
                    <a:pt x="220962" y="207368"/>
                    <a:pt x="236583" y="226418"/>
                    <a:pt x="251633" y="245468"/>
                  </a:cubicBezTo>
                  <a:lnTo>
                    <a:pt x="255252" y="250136"/>
                  </a:lnTo>
                  <a:cubicBezTo>
                    <a:pt x="275064" y="276044"/>
                    <a:pt x="293895" y="302618"/>
                    <a:pt x="311736" y="329860"/>
                  </a:cubicBezTo>
                  <a:lnTo>
                    <a:pt x="315355" y="335289"/>
                  </a:lnTo>
                  <a:cubicBezTo>
                    <a:pt x="340806" y="374580"/>
                    <a:pt x="364171" y="415185"/>
                    <a:pt x="385364" y="456923"/>
                  </a:cubicBezTo>
                  <a:cubicBezTo>
                    <a:pt x="386983" y="460066"/>
                    <a:pt x="388602" y="463210"/>
                    <a:pt x="390126" y="466448"/>
                  </a:cubicBezTo>
                  <a:cubicBezTo>
                    <a:pt x="410510" y="506996"/>
                    <a:pt x="428760" y="548582"/>
                    <a:pt x="444800" y="59103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6" id="26"/>
            <p:cNvSpPr/>
            <p:nvPr/>
          </p:nvSpPr>
          <p:spPr>
            <a:xfrm>
              <a:off x="1655179" y="4740212"/>
              <a:ext cx="437299" cy="306365"/>
            </a:xfrm>
            <a:custGeom>
              <a:avLst/>
              <a:gdLst/>
              <a:ahLst/>
              <a:cxnLst/>
              <a:rect r="r" b="b" t="t" l="l"/>
              <a:pathLst>
                <a:path w="161925" h="113442" stroke="true" fill="norm" extrusionOk="true">
                  <a:moveTo>
                    <a:pt x="161907" y="113166"/>
                  </a:moveTo>
                  <a:lnTo>
                    <a:pt x="159050" y="112404"/>
                  </a:lnTo>
                  <a:lnTo>
                    <a:pt x="158383" y="112404"/>
                  </a:lnTo>
                  <a:cubicBezTo>
                    <a:pt x="107233" y="97669"/>
                    <a:pt x="53341" y="95126"/>
                    <a:pt x="1030" y="104974"/>
                  </a:cubicBezTo>
                  <a:cubicBezTo>
                    <a:pt x="1030" y="103451"/>
                    <a:pt x="268" y="101831"/>
                    <a:pt x="-18" y="100307"/>
                  </a:cubicBezTo>
                  <a:cubicBezTo>
                    <a:pt x="50556" y="90802"/>
                    <a:pt x="102613" y="92649"/>
                    <a:pt x="152382" y="105737"/>
                  </a:cubicBezTo>
                  <a:lnTo>
                    <a:pt x="156383" y="106784"/>
                  </a:lnTo>
                  <a:lnTo>
                    <a:pt x="155811" y="102403"/>
                  </a:lnTo>
                  <a:lnTo>
                    <a:pt x="155811" y="102403"/>
                  </a:lnTo>
                  <a:cubicBezTo>
                    <a:pt x="154954" y="96783"/>
                    <a:pt x="154192" y="91068"/>
                    <a:pt x="153430" y="85448"/>
                  </a:cubicBezTo>
                  <a:cubicBezTo>
                    <a:pt x="149525" y="56207"/>
                    <a:pt x="145715" y="28298"/>
                    <a:pt x="139143" y="-277"/>
                  </a:cubicBezTo>
                  <a:lnTo>
                    <a:pt x="144667" y="2676"/>
                  </a:lnTo>
                  <a:cubicBezTo>
                    <a:pt x="150763" y="29918"/>
                    <a:pt x="154192" y="56778"/>
                    <a:pt x="158193" y="84877"/>
                  </a:cubicBezTo>
                  <a:cubicBezTo>
                    <a:pt x="159240" y="92402"/>
                    <a:pt x="160288" y="100212"/>
                    <a:pt x="161336" y="107927"/>
                  </a:cubicBezTo>
                  <a:lnTo>
                    <a:pt x="161336" y="109832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7" id="27"/>
            <p:cNvSpPr/>
            <p:nvPr/>
          </p:nvSpPr>
          <p:spPr>
            <a:xfrm>
              <a:off x="2183281" y="4856996"/>
              <a:ext cx="46707" cy="311766"/>
            </a:xfrm>
            <a:custGeom>
              <a:avLst/>
              <a:gdLst/>
              <a:ahLst/>
              <a:cxnLst/>
              <a:rect r="r" b="b" t="t" l="l"/>
              <a:pathLst>
                <a:path w="17295" h="115442" stroke="true" fill="norm" extrusionOk="true">
                  <a:moveTo>
                    <a:pt x="13413" y="114023"/>
                  </a:moveTo>
                  <a:cubicBezTo>
                    <a:pt x="13458" y="114404"/>
                    <a:pt x="13458" y="114785"/>
                    <a:pt x="13413" y="115166"/>
                  </a:cubicBezTo>
                  <a:lnTo>
                    <a:pt x="8745" y="114214"/>
                  </a:lnTo>
                  <a:cubicBezTo>
                    <a:pt x="8745" y="112690"/>
                    <a:pt x="9317" y="111166"/>
                    <a:pt x="9507" y="109642"/>
                  </a:cubicBezTo>
                  <a:cubicBezTo>
                    <a:pt x="15818" y="72790"/>
                    <a:pt x="12537" y="34937"/>
                    <a:pt x="-18" y="-277"/>
                  </a:cubicBezTo>
                  <a:cubicBezTo>
                    <a:pt x="2554" y="2295"/>
                    <a:pt x="4935" y="4772"/>
                    <a:pt x="7412" y="7439"/>
                  </a:cubicBezTo>
                  <a:lnTo>
                    <a:pt x="7412" y="7439"/>
                  </a:lnTo>
                  <a:cubicBezTo>
                    <a:pt x="18069" y="41948"/>
                    <a:pt x="20130" y="78533"/>
                    <a:pt x="13413" y="11402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8" id="28"/>
            <p:cNvSpPr/>
            <p:nvPr/>
          </p:nvSpPr>
          <p:spPr>
            <a:xfrm>
              <a:off x="1880773" y="5299385"/>
              <a:ext cx="462250" cy="40439"/>
            </a:xfrm>
            <a:custGeom>
              <a:avLst/>
              <a:gdLst/>
              <a:ahLst/>
              <a:cxnLst/>
              <a:rect r="r" b="b" t="t" l="l"/>
              <a:pathLst>
                <a:path w="171164" h="14974" stroke="true" fill="norm" extrusionOk="true">
                  <a:moveTo>
                    <a:pt x="171147" y="6316"/>
                  </a:moveTo>
                  <a:lnTo>
                    <a:pt x="170575" y="9459"/>
                  </a:lnTo>
                  <a:lnTo>
                    <a:pt x="170575" y="10983"/>
                  </a:lnTo>
                  <a:cubicBezTo>
                    <a:pt x="115444" y="1163"/>
                    <a:pt x="58907" y="2420"/>
                    <a:pt x="4269" y="14698"/>
                  </a:cubicBezTo>
                  <a:lnTo>
                    <a:pt x="-18" y="10888"/>
                  </a:lnTo>
                  <a:cubicBezTo>
                    <a:pt x="54991" y="-1999"/>
                    <a:pt x="112023" y="-3752"/>
                    <a:pt x="167718" y="574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9" id="29"/>
            <p:cNvSpPr/>
            <p:nvPr/>
          </p:nvSpPr>
          <p:spPr>
            <a:xfrm>
              <a:off x="2417879" y="5195773"/>
              <a:ext cx="50931" cy="220190"/>
            </a:xfrm>
            <a:custGeom>
              <a:avLst/>
              <a:gdLst/>
              <a:ahLst/>
              <a:cxnLst/>
              <a:rect r="r" b="b" t="t" l="l"/>
              <a:pathLst>
                <a:path w="18859" h="81533" stroke="true" fill="norm" extrusionOk="true">
                  <a:moveTo>
                    <a:pt x="18842" y="5057"/>
                  </a:moveTo>
                  <a:lnTo>
                    <a:pt x="4364" y="81257"/>
                  </a:lnTo>
                  <a:lnTo>
                    <a:pt x="4364" y="81257"/>
                  </a:lnTo>
                  <a:lnTo>
                    <a:pt x="-18" y="80400"/>
                  </a:lnTo>
                  <a:lnTo>
                    <a:pt x="744" y="76590"/>
                  </a:lnTo>
                  <a:lnTo>
                    <a:pt x="15318" y="-277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0" id="30"/>
            <p:cNvSpPr/>
            <p:nvPr/>
          </p:nvSpPr>
          <p:spPr>
            <a:xfrm>
              <a:off x="2201543" y="5557703"/>
              <a:ext cx="324372" cy="75113"/>
            </a:xfrm>
            <a:custGeom>
              <a:avLst/>
              <a:gdLst/>
              <a:ahLst/>
              <a:cxnLst/>
              <a:rect r="r" b="b" t="t" l="l"/>
              <a:pathLst>
                <a:path w="120110" h="27813" stroke="true" fill="norm" extrusionOk="true">
                  <a:moveTo>
                    <a:pt x="120093" y="-181"/>
                  </a:moveTo>
                  <a:lnTo>
                    <a:pt x="120093" y="4486"/>
                  </a:lnTo>
                  <a:lnTo>
                    <a:pt x="120093" y="4486"/>
                  </a:lnTo>
                  <a:cubicBezTo>
                    <a:pt x="80193" y="4172"/>
                    <a:pt x="40648" y="12020"/>
                    <a:pt x="3888" y="27536"/>
                  </a:cubicBezTo>
                  <a:cubicBezTo>
                    <a:pt x="2554" y="26203"/>
                    <a:pt x="1316" y="25060"/>
                    <a:pt x="-18" y="23917"/>
                  </a:cubicBezTo>
                  <a:cubicBezTo>
                    <a:pt x="36892" y="8000"/>
                    <a:pt x="76659" y="-239"/>
                    <a:pt x="116854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1" id="31"/>
            <p:cNvSpPr/>
            <p:nvPr/>
          </p:nvSpPr>
          <p:spPr>
            <a:xfrm>
              <a:off x="2578650" y="5478218"/>
              <a:ext cx="61221" cy="169003"/>
            </a:xfrm>
            <a:custGeom>
              <a:avLst/>
              <a:gdLst/>
              <a:ahLst/>
              <a:cxnLst/>
              <a:rect r="r" b="b" t="t" l="l"/>
              <a:pathLst>
                <a:path w="22669" h="62579" stroke="true" fill="norm" extrusionOk="true">
                  <a:moveTo>
                    <a:pt x="22652" y="4676"/>
                  </a:moveTo>
                  <a:lnTo>
                    <a:pt x="22652" y="4676"/>
                  </a:lnTo>
                  <a:cubicBezTo>
                    <a:pt x="14937" y="23145"/>
                    <a:pt x="8907" y="42272"/>
                    <a:pt x="4650" y="61826"/>
                  </a:cubicBezTo>
                  <a:cubicBezTo>
                    <a:pt x="4650" y="61826"/>
                    <a:pt x="4650" y="61826"/>
                    <a:pt x="4650" y="62303"/>
                  </a:cubicBezTo>
                  <a:lnTo>
                    <a:pt x="-18" y="61350"/>
                  </a:lnTo>
                  <a:lnTo>
                    <a:pt x="1125" y="56397"/>
                  </a:lnTo>
                  <a:cubicBezTo>
                    <a:pt x="5755" y="36976"/>
                    <a:pt x="12136" y="18002"/>
                    <a:pt x="20175" y="-277"/>
                  </a:cubicBezTo>
                  <a:cubicBezTo>
                    <a:pt x="21080" y="1333"/>
                    <a:pt x="21909" y="2981"/>
                    <a:pt x="22652" y="467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2" id="32"/>
            <p:cNvSpPr/>
            <p:nvPr/>
          </p:nvSpPr>
          <p:spPr>
            <a:xfrm>
              <a:off x="2449517" y="5819410"/>
              <a:ext cx="244628" cy="51347"/>
            </a:xfrm>
            <a:custGeom>
              <a:avLst/>
              <a:gdLst/>
              <a:ahLst/>
              <a:cxnLst/>
              <a:rect r="r" b="b" t="t" l="l"/>
              <a:pathLst>
                <a:path w="90582" h="19013" stroke="true" fill="norm" extrusionOk="true">
                  <a:moveTo>
                    <a:pt x="90565" y="639"/>
                  </a:moveTo>
                  <a:lnTo>
                    <a:pt x="89994" y="5402"/>
                  </a:lnTo>
                  <a:lnTo>
                    <a:pt x="89994" y="5402"/>
                  </a:lnTo>
                  <a:cubicBezTo>
                    <a:pt x="60523" y="2306"/>
                    <a:pt x="30767" y="6897"/>
                    <a:pt x="3602" y="18737"/>
                  </a:cubicBezTo>
                  <a:lnTo>
                    <a:pt x="-18" y="15117"/>
                  </a:lnTo>
                  <a:cubicBezTo>
                    <a:pt x="27291" y="2916"/>
                    <a:pt x="57237" y="-2171"/>
                    <a:pt x="87041" y="353"/>
                  </a:cubicBezTo>
                  <a:cubicBezTo>
                    <a:pt x="87993" y="353"/>
                    <a:pt x="89232" y="544"/>
                    <a:pt x="90565" y="63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3" id="33"/>
            <p:cNvSpPr/>
            <p:nvPr/>
          </p:nvSpPr>
          <p:spPr>
            <a:xfrm>
              <a:off x="2528489" y="5895711"/>
              <a:ext cx="207073" cy="54275"/>
            </a:xfrm>
            <a:custGeom>
              <a:avLst/>
              <a:gdLst/>
              <a:ahLst/>
              <a:cxnLst/>
              <a:rect r="r" b="b" t="t" l="l"/>
              <a:pathLst>
                <a:path w="76676" h="20097" stroke="true" fill="norm" extrusionOk="true">
                  <a:moveTo>
                    <a:pt x="76659" y="4295"/>
                  </a:moveTo>
                  <a:lnTo>
                    <a:pt x="75706" y="4295"/>
                  </a:lnTo>
                  <a:cubicBezTo>
                    <a:pt x="51046" y="5981"/>
                    <a:pt x="26767" y="11210"/>
                    <a:pt x="3602" y="19821"/>
                  </a:cubicBezTo>
                  <a:lnTo>
                    <a:pt x="-18" y="16106"/>
                  </a:lnTo>
                  <a:cubicBezTo>
                    <a:pt x="23471" y="7124"/>
                    <a:pt x="48150" y="1600"/>
                    <a:pt x="73230" y="-277"/>
                  </a:cubicBezTo>
                  <a:lnTo>
                    <a:pt x="76373" y="-277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4" id="34"/>
            <p:cNvSpPr/>
            <p:nvPr/>
          </p:nvSpPr>
          <p:spPr>
            <a:xfrm>
              <a:off x="2780838" y="5832946"/>
              <a:ext cx="24179" cy="168487"/>
            </a:xfrm>
            <a:custGeom>
              <a:avLst/>
              <a:gdLst/>
              <a:ahLst/>
              <a:cxnLst/>
              <a:rect r="r" b="b" t="t" l="l"/>
              <a:pathLst>
                <a:path w="8953" h="62388" stroke="true" fill="norm" extrusionOk="true">
                  <a:moveTo>
                    <a:pt x="4745" y="60969"/>
                  </a:moveTo>
                  <a:lnTo>
                    <a:pt x="4745" y="62112"/>
                  </a:lnTo>
                  <a:lnTo>
                    <a:pt x="-18" y="62112"/>
                  </a:lnTo>
                  <a:cubicBezTo>
                    <a:pt x="-18" y="58588"/>
                    <a:pt x="-18" y="54968"/>
                    <a:pt x="-18" y="51444"/>
                  </a:cubicBezTo>
                  <a:cubicBezTo>
                    <a:pt x="154" y="34051"/>
                    <a:pt x="2107" y="16726"/>
                    <a:pt x="5793" y="-277"/>
                  </a:cubicBezTo>
                  <a:cubicBezTo>
                    <a:pt x="6936" y="2514"/>
                    <a:pt x="7983" y="5276"/>
                    <a:pt x="8936" y="8010"/>
                  </a:cubicBezTo>
                  <a:cubicBezTo>
                    <a:pt x="5678" y="25469"/>
                    <a:pt x="4269" y="43214"/>
                    <a:pt x="4745" y="6096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5" id="35"/>
            <p:cNvSpPr/>
            <p:nvPr/>
          </p:nvSpPr>
          <p:spPr>
            <a:xfrm>
              <a:off x="1806690" y="5215099"/>
              <a:ext cx="486172" cy="54245"/>
            </a:xfrm>
            <a:custGeom>
              <a:avLst/>
              <a:gdLst/>
              <a:ahLst/>
              <a:cxnLst/>
              <a:rect r="r" b="b" t="t" l="l"/>
              <a:pathLst>
                <a:path w="180022" h="20086" stroke="true" fill="norm" extrusionOk="true">
                  <a:moveTo>
                    <a:pt x="180005" y="11428"/>
                  </a:moveTo>
                  <a:lnTo>
                    <a:pt x="180005" y="11428"/>
                  </a:lnTo>
                  <a:lnTo>
                    <a:pt x="178671" y="15523"/>
                  </a:lnTo>
                  <a:lnTo>
                    <a:pt x="176766" y="14952"/>
                  </a:lnTo>
                  <a:cubicBezTo>
                    <a:pt x="119911" y="-421"/>
                    <a:pt x="59790" y="1265"/>
                    <a:pt x="3888" y="19810"/>
                  </a:cubicBezTo>
                  <a:cubicBezTo>
                    <a:pt x="2554" y="18571"/>
                    <a:pt x="1221" y="17333"/>
                    <a:pt x="-18" y="16000"/>
                  </a:cubicBezTo>
                  <a:cubicBezTo>
                    <a:pt x="55262" y="-2708"/>
                    <a:pt x="114712" y="-5346"/>
                    <a:pt x="171432" y="8380"/>
                  </a:cubicBezTo>
                  <a:lnTo>
                    <a:pt x="179814" y="10761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6" id="36"/>
            <p:cNvSpPr/>
            <p:nvPr/>
          </p:nvSpPr>
          <p:spPr>
            <a:xfrm>
              <a:off x="860066" y="3606478"/>
              <a:ext cx="1641928" cy="991576"/>
            </a:xfrm>
            <a:custGeom>
              <a:avLst/>
              <a:gdLst/>
              <a:ahLst/>
              <a:cxnLst/>
              <a:rect r="r" b="b" t="t" l="l"/>
              <a:pathLst>
                <a:path w="607980" h="367165" stroke="true" fill="norm" extrusionOk="true">
                  <a:moveTo>
                    <a:pt x="607963" y="365616"/>
                  </a:moveTo>
                  <a:lnTo>
                    <a:pt x="605106" y="365616"/>
                  </a:lnTo>
                  <a:cubicBezTo>
                    <a:pt x="441942" y="374665"/>
                    <a:pt x="280303" y="335041"/>
                    <a:pt x="135333" y="260365"/>
                  </a:cubicBezTo>
                  <a:lnTo>
                    <a:pt x="129141" y="257317"/>
                  </a:lnTo>
                  <a:cubicBezTo>
                    <a:pt x="84241" y="233714"/>
                    <a:pt x="41078" y="206949"/>
                    <a:pt x="-18" y="177211"/>
                  </a:cubicBezTo>
                  <a:cubicBezTo>
                    <a:pt x="-18" y="177211"/>
                    <a:pt x="-18" y="176259"/>
                    <a:pt x="-18" y="175783"/>
                  </a:cubicBezTo>
                  <a:cubicBezTo>
                    <a:pt x="-18" y="173783"/>
                    <a:pt x="554" y="171782"/>
                    <a:pt x="935" y="169782"/>
                  </a:cubicBezTo>
                  <a:cubicBezTo>
                    <a:pt x="935" y="169782"/>
                    <a:pt x="935" y="169306"/>
                    <a:pt x="935" y="169115"/>
                  </a:cubicBezTo>
                  <a:cubicBezTo>
                    <a:pt x="9454" y="122805"/>
                    <a:pt x="36269" y="81876"/>
                    <a:pt x="75325" y="55577"/>
                  </a:cubicBezTo>
                  <a:cubicBezTo>
                    <a:pt x="91678" y="44643"/>
                    <a:pt x="109783" y="36584"/>
                    <a:pt x="128856" y="31765"/>
                  </a:cubicBezTo>
                  <a:lnTo>
                    <a:pt x="128856" y="31765"/>
                  </a:lnTo>
                  <a:cubicBezTo>
                    <a:pt x="157444" y="24430"/>
                    <a:pt x="187421" y="24430"/>
                    <a:pt x="216009" y="31765"/>
                  </a:cubicBezTo>
                  <a:cubicBezTo>
                    <a:pt x="236869" y="37385"/>
                    <a:pt x="257443" y="47005"/>
                    <a:pt x="278970" y="45195"/>
                  </a:cubicBezTo>
                  <a:cubicBezTo>
                    <a:pt x="284557" y="44719"/>
                    <a:pt x="290062" y="43528"/>
                    <a:pt x="295353" y="41671"/>
                  </a:cubicBezTo>
                  <a:lnTo>
                    <a:pt x="295353" y="41671"/>
                  </a:lnTo>
                  <a:cubicBezTo>
                    <a:pt x="299734" y="40213"/>
                    <a:pt x="304000" y="38432"/>
                    <a:pt x="308116" y="36337"/>
                  </a:cubicBezTo>
                  <a:cubicBezTo>
                    <a:pt x="328404" y="26335"/>
                    <a:pt x="347073" y="10524"/>
                    <a:pt x="368886" y="3666"/>
                  </a:cubicBezTo>
                  <a:cubicBezTo>
                    <a:pt x="373574" y="2161"/>
                    <a:pt x="378387" y="1075"/>
                    <a:pt x="383268" y="427"/>
                  </a:cubicBezTo>
                  <a:cubicBezTo>
                    <a:pt x="403719" y="-1925"/>
                    <a:pt x="424414" y="1647"/>
                    <a:pt x="442895" y="10714"/>
                  </a:cubicBezTo>
                  <a:lnTo>
                    <a:pt x="449848" y="14334"/>
                  </a:lnTo>
                  <a:lnTo>
                    <a:pt x="449848" y="14334"/>
                  </a:lnTo>
                  <a:lnTo>
                    <a:pt x="455182" y="17382"/>
                  </a:lnTo>
                  <a:cubicBezTo>
                    <a:pt x="458421" y="19382"/>
                    <a:pt x="461754" y="21573"/>
                    <a:pt x="464707" y="23859"/>
                  </a:cubicBezTo>
                  <a:lnTo>
                    <a:pt x="464707" y="23859"/>
                  </a:lnTo>
                  <a:cubicBezTo>
                    <a:pt x="470836" y="28469"/>
                    <a:pt x="476717" y="33393"/>
                    <a:pt x="482328" y="38623"/>
                  </a:cubicBezTo>
                  <a:lnTo>
                    <a:pt x="482328" y="38623"/>
                  </a:lnTo>
                  <a:lnTo>
                    <a:pt x="488424" y="44719"/>
                  </a:lnTo>
                  <a:cubicBezTo>
                    <a:pt x="499139" y="56015"/>
                    <a:pt x="508978" y="68122"/>
                    <a:pt x="517857" y="80914"/>
                  </a:cubicBezTo>
                  <a:cubicBezTo>
                    <a:pt x="529094" y="96754"/>
                    <a:pt x="539307" y="113299"/>
                    <a:pt x="548432" y="130444"/>
                  </a:cubicBezTo>
                  <a:cubicBezTo>
                    <a:pt x="559195" y="150408"/>
                    <a:pt x="568549" y="171096"/>
                    <a:pt x="576435" y="192356"/>
                  </a:cubicBezTo>
                  <a:cubicBezTo>
                    <a:pt x="577102" y="193976"/>
                    <a:pt x="577674" y="195500"/>
                    <a:pt x="578150" y="197024"/>
                  </a:cubicBezTo>
                  <a:cubicBezTo>
                    <a:pt x="597857" y="251049"/>
                    <a:pt x="607944" y="308114"/>
                    <a:pt x="607963" y="365616"/>
                  </a:cubicBezTo>
                  <a:close/>
                </a:path>
              </a:pathLst>
            </a:custGeom>
            <a:solidFill>
              <a:srgbClr val="FF64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7" id="37"/>
            <p:cNvSpPr/>
            <p:nvPr/>
          </p:nvSpPr>
          <p:spPr>
            <a:xfrm>
              <a:off x="1895513" y="2688764"/>
              <a:ext cx="1013095" cy="1908423"/>
            </a:xfrm>
            <a:custGeom>
              <a:avLst/>
              <a:gdLst/>
              <a:ahLst/>
              <a:cxnLst/>
              <a:rect r="r" b="b" t="t" l="l"/>
              <a:pathLst>
                <a:path w="375133" h="706659" stroke="true" fill="norm" extrusionOk="true">
                  <a:moveTo>
                    <a:pt x="368761" y="365007"/>
                  </a:moveTo>
                  <a:cubicBezTo>
                    <a:pt x="349711" y="488261"/>
                    <a:pt x="305896" y="604751"/>
                    <a:pt x="228267" y="701906"/>
                  </a:cubicBezTo>
                  <a:cubicBezTo>
                    <a:pt x="227029" y="703430"/>
                    <a:pt x="225886" y="704954"/>
                    <a:pt x="224648" y="706383"/>
                  </a:cubicBezTo>
                  <a:lnTo>
                    <a:pt x="223791" y="705526"/>
                  </a:lnTo>
                  <a:lnTo>
                    <a:pt x="223791" y="705526"/>
                  </a:lnTo>
                  <a:cubicBezTo>
                    <a:pt x="223029" y="704954"/>
                    <a:pt x="222457" y="704288"/>
                    <a:pt x="221695" y="703621"/>
                  </a:cubicBezTo>
                  <a:cubicBezTo>
                    <a:pt x="167355" y="656405"/>
                    <a:pt x="119138" y="602589"/>
                    <a:pt x="78153" y="543410"/>
                  </a:cubicBezTo>
                  <a:cubicBezTo>
                    <a:pt x="76725" y="541505"/>
                    <a:pt x="75582" y="539696"/>
                    <a:pt x="74343" y="537791"/>
                  </a:cubicBezTo>
                  <a:cubicBezTo>
                    <a:pt x="52435" y="505263"/>
                    <a:pt x="34195" y="470411"/>
                    <a:pt x="19956" y="433873"/>
                  </a:cubicBezTo>
                  <a:cubicBezTo>
                    <a:pt x="12389" y="414166"/>
                    <a:pt x="6588" y="393830"/>
                    <a:pt x="2620" y="373103"/>
                  </a:cubicBezTo>
                  <a:cubicBezTo>
                    <a:pt x="2049" y="370913"/>
                    <a:pt x="1668" y="368627"/>
                    <a:pt x="1287" y="366436"/>
                  </a:cubicBezTo>
                  <a:cubicBezTo>
                    <a:pt x="1250" y="365798"/>
                    <a:pt x="1250" y="365169"/>
                    <a:pt x="1287" y="364531"/>
                  </a:cubicBezTo>
                  <a:cubicBezTo>
                    <a:pt x="33" y="356559"/>
                    <a:pt x="-318" y="348481"/>
                    <a:pt x="239" y="340433"/>
                  </a:cubicBezTo>
                  <a:cubicBezTo>
                    <a:pt x="3028" y="303428"/>
                    <a:pt x="24065" y="270252"/>
                    <a:pt x="56341" y="251945"/>
                  </a:cubicBezTo>
                  <a:cubicBezTo>
                    <a:pt x="69383" y="245611"/>
                    <a:pt x="82770" y="240010"/>
                    <a:pt x="96441" y="235181"/>
                  </a:cubicBezTo>
                  <a:lnTo>
                    <a:pt x="96441" y="235181"/>
                  </a:lnTo>
                  <a:cubicBezTo>
                    <a:pt x="101196" y="233324"/>
                    <a:pt x="105840" y="231190"/>
                    <a:pt x="110348" y="228799"/>
                  </a:cubicBezTo>
                  <a:cubicBezTo>
                    <a:pt x="110677" y="228571"/>
                    <a:pt x="111027" y="228381"/>
                    <a:pt x="111396" y="228228"/>
                  </a:cubicBezTo>
                  <a:lnTo>
                    <a:pt x="111396" y="228228"/>
                  </a:lnTo>
                  <a:cubicBezTo>
                    <a:pt x="124179" y="221084"/>
                    <a:pt x="135673" y="211845"/>
                    <a:pt x="145400" y="200891"/>
                  </a:cubicBezTo>
                  <a:lnTo>
                    <a:pt x="145400" y="200891"/>
                  </a:lnTo>
                  <a:cubicBezTo>
                    <a:pt x="150179" y="195681"/>
                    <a:pt x="154663" y="190214"/>
                    <a:pt x="158830" y="184508"/>
                  </a:cubicBezTo>
                  <a:cubicBezTo>
                    <a:pt x="166707" y="173545"/>
                    <a:pt x="173775" y="162020"/>
                    <a:pt x="179976" y="150028"/>
                  </a:cubicBezTo>
                  <a:cubicBezTo>
                    <a:pt x="196740" y="118595"/>
                    <a:pt x="209979" y="84972"/>
                    <a:pt x="230744" y="56016"/>
                  </a:cubicBezTo>
                  <a:cubicBezTo>
                    <a:pt x="247441" y="30908"/>
                    <a:pt x="271997" y="12049"/>
                    <a:pt x="300562" y="2390"/>
                  </a:cubicBezTo>
                  <a:cubicBezTo>
                    <a:pt x="304591" y="1209"/>
                    <a:pt x="308696" y="314"/>
                    <a:pt x="312849" y="-277"/>
                  </a:cubicBezTo>
                  <a:lnTo>
                    <a:pt x="312849" y="-277"/>
                  </a:lnTo>
                  <a:lnTo>
                    <a:pt x="315707" y="-277"/>
                  </a:lnTo>
                  <a:lnTo>
                    <a:pt x="317326" y="-277"/>
                  </a:lnTo>
                  <a:cubicBezTo>
                    <a:pt x="335509" y="44043"/>
                    <a:pt x="349759" y="89877"/>
                    <a:pt x="359903" y="136693"/>
                  </a:cubicBezTo>
                  <a:cubicBezTo>
                    <a:pt x="359903" y="138979"/>
                    <a:pt x="360855" y="141265"/>
                    <a:pt x="361236" y="143646"/>
                  </a:cubicBezTo>
                  <a:cubicBezTo>
                    <a:pt x="376724" y="216417"/>
                    <a:pt x="379277" y="291350"/>
                    <a:pt x="368761" y="365007"/>
                  </a:cubicBezTo>
                  <a:close/>
                </a:path>
              </a:pathLst>
            </a:custGeom>
            <a:solidFill>
              <a:srgbClr val="FF64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8" id="38"/>
            <p:cNvSpPr/>
            <p:nvPr/>
          </p:nvSpPr>
          <p:spPr>
            <a:xfrm>
              <a:off x="854921" y="2667756"/>
              <a:ext cx="1889645" cy="1414705"/>
            </a:xfrm>
            <a:custGeom>
              <a:avLst/>
              <a:gdLst/>
              <a:ahLst/>
              <a:cxnLst/>
              <a:rect r="r" b="b" t="t" l="l"/>
              <a:pathLst>
                <a:path w="699706" h="523843" stroke="true" fill="norm" extrusionOk="true">
                  <a:moveTo>
                    <a:pt x="699689" y="7693"/>
                  </a:moveTo>
                  <a:lnTo>
                    <a:pt x="699689" y="8360"/>
                  </a:lnTo>
                  <a:cubicBezTo>
                    <a:pt x="694088" y="158912"/>
                    <a:pt x="619774" y="298596"/>
                    <a:pt x="498045" y="387360"/>
                  </a:cubicBezTo>
                  <a:cubicBezTo>
                    <a:pt x="496235" y="388788"/>
                    <a:pt x="494235" y="390122"/>
                    <a:pt x="492330" y="391551"/>
                  </a:cubicBezTo>
                  <a:lnTo>
                    <a:pt x="490806" y="392598"/>
                  </a:lnTo>
                  <a:cubicBezTo>
                    <a:pt x="463891" y="411696"/>
                    <a:pt x="435181" y="428127"/>
                    <a:pt x="405081" y="441652"/>
                  </a:cubicBezTo>
                  <a:cubicBezTo>
                    <a:pt x="382345" y="451891"/>
                    <a:pt x="358882" y="460426"/>
                    <a:pt x="334881" y="467179"/>
                  </a:cubicBezTo>
                  <a:cubicBezTo>
                    <a:pt x="226868" y="497373"/>
                    <a:pt x="108948" y="489944"/>
                    <a:pt x="1983" y="523567"/>
                  </a:cubicBezTo>
                  <a:lnTo>
                    <a:pt x="1411" y="523567"/>
                  </a:lnTo>
                  <a:lnTo>
                    <a:pt x="-18" y="523567"/>
                  </a:lnTo>
                  <a:cubicBezTo>
                    <a:pt x="613" y="513128"/>
                    <a:pt x="1822" y="502726"/>
                    <a:pt x="3602" y="492420"/>
                  </a:cubicBezTo>
                  <a:cubicBezTo>
                    <a:pt x="20687" y="397646"/>
                    <a:pt x="82229" y="316827"/>
                    <a:pt x="169051" y="275155"/>
                  </a:cubicBezTo>
                  <a:cubicBezTo>
                    <a:pt x="188577" y="266202"/>
                    <a:pt x="209151" y="259248"/>
                    <a:pt x="229344" y="251533"/>
                  </a:cubicBezTo>
                  <a:lnTo>
                    <a:pt x="236012" y="248961"/>
                  </a:lnTo>
                  <a:lnTo>
                    <a:pt x="236012" y="248961"/>
                  </a:lnTo>
                  <a:cubicBezTo>
                    <a:pt x="249102" y="244008"/>
                    <a:pt x="261832" y="238150"/>
                    <a:pt x="274112" y="231435"/>
                  </a:cubicBezTo>
                  <a:cubicBezTo>
                    <a:pt x="302749" y="214242"/>
                    <a:pt x="328470" y="192602"/>
                    <a:pt x="350312" y="167332"/>
                  </a:cubicBezTo>
                  <a:cubicBezTo>
                    <a:pt x="352026" y="165618"/>
                    <a:pt x="353646" y="163903"/>
                    <a:pt x="355170" y="162188"/>
                  </a:cubicBezTo>
                  <a:cubicBezTo>
                    <a:pt x="380887" y="133613"/>
                    <a:pt x="404985" y="103800"/>
                    <a:pt x="433084" y="78083"/>
                  </a:cubicBezTo>
                  <a:cubicBezTo>
                    <a:pt x="434813" y="76311"/>
                    <a:pt x="436658" y="74654"/>
                    <a:pt x="438609" y="73130"/>
                  </a:cubicBezTo>
                  <a:cubicBezTo>
                    <a:pt x="441752" y="70177"/>
                    <a:pt x="444990" y="67510"/>
                    <a:pt x="448134" y="64748"/>
                  </a:cubicBezTo>
                  <a:cubicBezTo>
                    <a:pt x="516540" y="10284"/>
                    <a:pt x="605382" y="-11471"/>
                    <a:pt x="691212" y="5217"/>
                  </a:cubicBezTo>
                  <a:lnTo>
                    <a:pt x="691212" y="5217"/>
                  </a:lnTo>
                  <a:lnTo>
                    <a:pt x="698260" y="6741"/>
                  </a:lnTo>
                  <a:lnTo>
                    <a:pt x="698260" y="6741"/>
                  </a:lnTo>
                  <a:close/>
                </a:path>
              </a:pathLst>
            </a:custGeom>
            <a:solidFill>
              <a:srgbClr val="FF64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9" id="39"/>
            <p:cNvSpPr/>
            <p:nvPr/>
          </p:nvSpPr>
          <p:spPr>
            <a:xfrm>
              <a:off x="857751" y="3645883"/>
              <a:ext cx="1654275" cy="951304"/>
            </a:xfrm>
            <a:custGeom>
              <a:avLst/>
              <a:gdLst/>
              <a:ahLst/>
              <a:cxnLst/>
              <a:rect r="r" b="b" t="t" l="l"/>
              <a:pathLst>
                <a:path w="612552" h="352253" stroke="true" fill="norm" extrusionOk="true">
                  <a:moveTo>
                    <a:pt x="612535" y="347500"/>
                  </a:moveTo>
                  <a:cubicBezTo>
                    <a:pt x="611297" y="349024"/>
                    <a:pt x="610154" y="350548"/>
                    <a:pt x="608916" y="351977"/>
                  </a:cubicBezTo>
                  <a:lnTo>
                    <a:pt x="608058" y="351120"/>
                  </a:lnTo>
                  <a:lnTo>
                    <a:pt x="605963" y="351120"/>
                  </a:lnTo>
                  <a:cubicBezTo>
                    <a:pt x="605963" y="350548"/>
                    <a:pt x="605963" y="349786"/>
                    <a:pt x="605963" y="349120"/>
                  </a:cubicBezTo>
                  <a:cubicBezTo>
                    <a:pt x="601896" y="293112"/>
                    <a:pt x="591418" y="237763"/>
                    <a:pt x="574721" y="184146"/>
                  </a:cubicBezTo>
                  <a:cubicBezTo>
                    <a:pt x="573768" y="180813"/>
                    <a:pt x="572721" y="177384"/>
                    <a:pt x="571578" y="174145"/>
                  </a:cubicBezTo>
                  <a:cubicBezTo>
                    <a:pt x="565196" y="154524"/>
                    <a:pt x="558052" y="135188"/>
                    <a:pt x="549861" y="116043"/>
                  </a:cubicBezTo>
                  <a:cubicBezTo>
                    <a:pt x="548718" y="112995"/>
                    <a:pt x="547384" y="109947"/>
                    <a:pt x="546051" y="106994"/>
                  </a:cubicBezTo>
                  <a:cubicBezTo>
                    <a:pt x="534144" y="79753"/>
                    <a:pt x="517476" y="48034"/>
                    <a:pt x="491377" y="29270"/>
                  </a:cubicBezTo>
                  <a:cubicBezTo>
                    <a:pt x="488901" y="27460"/>
                    <a:pt x="486329" y="25746"/>
                    <a:pt x="483757" y="24222"/>
                  </a:cubicBezTo>
                  <a:lnTo>
                    <a:pt x="483757" y="24222"/>
                  </a:lnTo>
                  <a:cubicBezTo>
                    <a:pt x="479652" y="21831"/>
                    <a:pt x="475350" y="19793"/>
                    <a:pt x="470898" y="18126"/>
                  </a:cubicBezTo>
                  <a:cubicBezTo>
                    <a:pt x="464102" y="15630"/>
                    <a:pt x="457038" y="13935"/>
                    <a:pt x="449848" y="13078"/>
                  </a:cubicBezTo>
                  <a:cubicBezTo>
                    <a:pt x="448834" y="12992"/>
                    <a:pt x="447815" y="12992"/>
                    <a:pt x="446800" y="13078"/>
                  </a:cubicBezTo>
                  <a:lnTo>
                    <a:pt x="446800" y="13078"/>
                  </a:lnTo>
                  <a:cubicBezTo>
                    <a:pt x="426743" y="12125"/>
                    <a:pt x="406655" y="14116"/>
                    <a:pt x="387174" y="18983"/>
                  </a:cubicBezTo>
                  <a:lnTo>
                    <a:pt x="378601" y="20793"/>
                  </a:lnTo>
                  <a:cubicBezTo>
                    <a:pt x="354692" y="27108"/>
                    <a:pt x="329965" y="29775"/>
                    <a:pt x="305259" y="28698"/>
                  </a:cubicBezTo>
                  <a:cubicBezTo>
                    <a:pt x="302306" y="28698"/>
                    <a:pt x="299448" y="28032"/>
                    <a:pt x="296496" y="27555"/>
                  </a:cubicBezTo>
                  <a:lnTo>
                    <a:pt x="296496" y="27555"/>
                  </a:lnTo>
                  <a:cubicBezTo>
                    <a:pt x="284488" y="25308"/>
                    <a:pt x="272623" y="22355"/>
                    <a:pt x="260967" y="18697"/>
                  </a:cubicBezTo>
                  <a:cubicBezTo>
                    <a:pt x="252776" y="16221"/>
                    <a:pt x="244299" y="13649"/>
                    <a:pt x="235917" y="11744"/>
                  </a:cubicBezTo>
                  <a:cubicBezTo>
                    <a:pt x="200748" y="4048"/>
                    <a:pt x="164155" y="5991"/>
                    <a:pt x="129999" y="17364"/>
                  </a:cubicBezTo>
                  <a:lnTo>
                    <a:pt x="129999" y="17364"/>
                  </a:lnTo>
                  <a:cubicBezTo>
                    <a:pt x="113951" y="22707"/>
                    <a:pt x="98676" y="30137"/>
                    <a:pt x="84564" y="39462"/>
                  </a:cubicBezTo>
                  <a:cubicBezTo>
                    <a:pt x="44158" y="66675"/>
                    <a:pt x="15120" y="107737"/>
                    <a:pt x="2935" y="154905"/>
                  </a:cubicBezTo>
                  <a:cubicBezTo>
                    <a:pt x="2935" y="154905"/>
                    <a:pt x="2935" y="155381"/>
                    <a:pt x="2935" y="155571"/>
                  </a:cubicBezTo>
                  <a:cubicBezTo>
                    <a:pt x="2364" y="157667"/>
                    <a:pt x="1792" y="159667"/>
                    <a:pt x="1411" y="161763"/>
                  </a:cubicBezTo>
                  <a:lnTo>
                    <a:pt x="-18" y="161763"/>
                  </a:lnTo>
                  <a:cubicBezTo>
                    <a:pt x="613" y="151323"/>
                    <a:pt x="1822" y="140922"/>
                    <a:pt x="3602" y="130616"/>
                  </a:cubicBezTo>
                  <a:cubicBezTo>
                    <a:pt x="39241" y="36385"/>
                    <a:pt x="138728" y="-17317"/>
                    <a:pt x="237060" y="4600"/>
                  </a:cubicBezTo>
                  <a:cubicBezTo>
                    <a:pt x="240679" y="5457"/>
                    <a:pt x="244299" y="6315"/>
                    <a:pt x="247823" y="7458"/>
                  </a:cubicBezTo>
                  <a:cubicBezTo>
                    <a:pt x="251347" y="8601"/>
                    <a:pt x="252681" y="8696"/>
                    <a:pt x="255062" y="9458"/>
                  </a:cubicBezTo>
                  <a:lnTo>
                    <a:pt x="262491" y="11649"/>
                  </a:lnTo>
                  <a:cubicBezTo>
                    <a:pt x="276521" y="16135"/>
                    <a:pt x="290932" y="19326"/>
                    <a:pt x="305544" y="21174"/>
                  </a:cubicBezTo>
                  <a:lnTo>
                    <a:pt x="308878" y="21174"/>
                  </a:lnTo>
                  <a:cubicBezTo>
                    <a:pt x="331774" y="21497"/>
                    <a:pt x="354612" y="18773"/>
                    <a:pt x="376791" y="13078"/>
                  </a:cubicBezTo>
                  <a:lnTo>
                    <a:pt x="385459" y="11268"/>
                  </a:lnTo>
                  <a:cubicBezTo>
                    <a:pt x="404683" y="6581"/>
                    <a:pt x="424450" y="4505"/>
                    <a:pt x="444228" y="5076"/>
                  </a:cubicBezTo>
                  <a:lnTo>
                    <a:pt x="451372" y="5743"/>
                  </a:lnTo>
                  <a:cubicBezTo>
                    <a:pt x="456203" y="6362"/>
                    <a:pt x="460980" y="7343"/>
                    <a:pt x="465660" y="8696"/>
                  </a:cubicBezTo>
                  <a:lnTo>
                    <a:pt x="465660" y="8696"/>
                  </a:lnTo>
                  <a:cubicBezTo>
                    <a:pt x="468081" y="9325"/>
                    <a:pt x="470465" y="10086"/>
                    <a:pt x="472803" y="10982"/>
                  </a:cubicBezTo>
                  <a:cubicBezTo>
                    <a:pt x="481456" y="14182"/>
                    <a:pt x="489555" y="18707"/>
                    <a:pt x="496806" y="24412"/>
                  </a:cubicBezTo>
                  <a:cubicBezTo>
                    <a:pt x="518466" y="42329"/>
                    <a:pt x="535488" y="65198"/>
                    <a:pt x="546432" y="91087"/>
                  </a:cubicBezTo>
                  <a:cubicBezTo>
                    <a:pt x="548432" y="95183"/>
                    <a:pt x="550242" y="99279"/>
                    <a:pt x="551956" y="103279"/>
                  </a:cubicBezTo>
                  <a:lnTo>
                    <a:pt x="553671" y="107184"/>
                  </a:lnTo>
                  <a:lnTo>
                    <a:pt x="553671" y="107184"/>
                  </a:lnTo>
                  <a:cubicBezTo>
                    <a:pt x="586637" y="183413"/>
                    <a:pt x="606544" y="264661"/>
                    <a:pt x="612535" y="34750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0" id="40"/>
            <p:cNvSpPr/>
            <p:nvPr/>
          </p:nvSpPr>
          <p:spPr>
            <a:xfrm>
              <a:off x="2055193" y="2683619"/>
              <a:ext cx="694258" cy="997709"/>
            </a:xfrm>
            <a:custGeom>
              <a:avLst/>
              <a:gdLst/>
              <a:ahLst/>
              <a:cxnLst/>
              <a:rect r="r" b="b" t="t" l="l"/>
              <a:pathLst>
                <a:path w="257073" h="369436" stroke="true" fill="norm" extrusionOk="true">
                  <a:moveTo>
                    <a:pt x="257056" y="1247"/>
                  </a:moveTo>
                  <a:cubicBezTo>
                    <a:pt x="256399" y="1533"/>
                    <a:pt x="255789" y="1924"/>
                    <a:pt x="255246" y="2390"/>
                  </a:cubicBezTo>
                  <a:lnTo>
                    <a:pt x="255246" y="2390"/>
                  </a:lnTo>
                  <a:cubicBezTo>
                    <a:pt x="233348" y="19174"/>
                    <a:pt x="215537" y="40700"/>
                    <a:pt x="203145" y="65351"/>
                  </a:cubicBezTo>
                  <a:cubicBezTo>
                    <a:pt x="198858" y="73161"/>
                    <a:pt x="194763" y="81067"/>
                    <a:pt x="190667" y="88973"/>
                  </a:cubicBezTo>
                  <a:cubicBezTo>
                    <a:pt x="175903" y="117548"/>
                    <a:pt x="160473" y="147456"/>
                    <a:pt x="135803" y="169269"/>
                  </a:cubicBezTo>
                  <a:cubicBezTo>
                    <a:pt x="124182" y="178908"/>
                    <a:pt x="111790" y="187576"/>
                    <a:pt x="98751" y="195177"/>
                  </a:cubicBezTo>
                  <a:cubicBezTo>
                    <a:pt x="94750" y="197653"/>
                    <a:pt x="90654" y="200034"/>
                    <a:pt x="86654" y="202606"/>
                  </a:cubicBezTo>
                  <a:lnTo>
                    <a:pt x="86654" y="202606"/>
                  </a:lnTo>
                  <a:cubicBezTo>
                    <a:pt x="80939" y="206226"/>
                    <a:pt x="75224" y="210131"/>
                    <a:pt x="69985" y="214227"/>
                  </a:cubicBezTo>
                  <a:cubicBezTo>
                    <a:pt x="63788" y="218979"/>
                    <a:pt x="57990" y="224237"/>
                    <a:pt x="52650" y="229943"/>
                  </a:cubicBezTo>
                  <a:lnTo>
                    <a:pt x="52650" y="229943"/>
                  </a:lnTo>
                  <a:cubicBezTo>
                    <a:pt x="20572" y="263747"/>
                    <a:pt x="4187" y="309477"/>
                    <a:pt x="7501" y="355959"/>
                  </a:cubicBezTo>
                  <a:lnTo>
                    <a:pt x="7501" y="355959"/>
                  </a:lnTo>
                  <a:cubicBezTo>
                    <a:pt x="7501" y="358149"/>
                    <a:pt x="7501" y="360340"/>
                    <a:pt x="8168" y="362531"/>
                  </a:cubicBezTo>
                  <a:cubicBezTo>
                    <a:pt x="8835" y="364721"/>
                    <a:pt x="8168" y="364531"/>
                    <a:pt x="8168" y="365484"/>
                  </a:cubicBezTo>
                  <a:cubicBezTo>
                    <a:pt x="8436" y="367065"/>
                    <a:pt x="7503" y="368608"/>
                    <a:pt x="5977" y="369103"/>
                  </a:cubicBezTo>
                  <a:cubicBezTo>
                    <a:pt x="5729" y="369179"/>
                    <a:pt x="5463" y="369179"/>
                    <a:pt x="5215" y="369103"/>
                  </a:cubicBezTo>
                  <a:lnTo>
                    <a:pt x="4739" y="369103"/>
                  </a:lnTo>
                  <a:cubicBezTo>
                    <a:pt x="4093" y="369094"/>
                    <a:pt x="3464" y="368894"/>
                    <a:pt x="2929" y="368531"/>
                  </a:cubicBezTo>
                  <a:lnTo>
                    <a:pt x="2929" y="368531"/>
                  </a:lnTo>
                  <a:cubicBezTo>
                    <a:pt x="2133" y="368008"/>
                    <a:pt x="1583" y="367179"/>
                    <a:pt x="1405" y="366245"/>
                  </a:cubicBezTo>
                  <a:cubicBezTo>
                    <a:pt x="1405" y="364626"/>
                    <a:pt x="1405" y="363102"/>
                    <a:pt x="738" y="361578"/>
                  </a:cubicBezTo>
                  <a:cubicBezTo>
                    <a:pt x="738" y="358340"/>
                    <a:pt x="738" y="355292"/>
                    <a:pt x="167" y="352053"/>
                  </a:cubicBezTo>
                  <a:cubicBezTo>
                    <a:pt x="-1758" y="310496"/>
                    <a:pt x="11439" y="269653"/>
                    <a:pt x="37314" y="237086"/>
                  </a:cubicBezTo>
                  <a:lnTo>
                    <a:pt x="37314" y="237086"/>
                  </a:lnTo>
                  <a:cubicBezTo>
                    <a:pt x="45586" y="226390"/>
                    <a:pt x="55188" y="216779"/>
                    <a:pt x="65889" y="208511"/>
                  </a:cubicBezTo>
                  <a:cubicBezTo>
                    <a:pt x="68551" y="206406"/>
                    <a:pt x="71316" y="204435"/>
                    <a:pt x="74176" y="202606"/>
                  </a:cubicBezTo>
                  <a:cubicBezTo>
                    <a:pt x="75986" y="201272"/>
                    <a:pt x="77891" y="199939"/>
                    <a:pt x="79891" y="198701"/>
                  </a:cubicBezTo>
                  <a:lnTo>
                    <a:pt x="95322" y="189176"/>
                  </a:lnTo>
                  <a:lnTo>
                    <a:pt x="100179" y="186033"/>
                  </a:lnTo>
                  <a:cubicBezTo>
                    <a:pt x="111200" y="179565"/>
                    <a:pt x="121649" y="172174"/>
                    <a:pt x="131421" y="163935"/>
                  </a:cubicBezTo>
                  <a:cubicBezTo>
                    <a:pt x="155043" y="142979"/>
                    <a:pt x="170093" y="113833"/>
                    <a:pt x="184666" y="85639"/>
                  </a:cubicBezTo>
                  <a:cubicBezTo>
                    <a:pt x="188762" y="77638"/>
                    <a:pt x="192858" y="69732"/>
                    <a:pt x="197144" y="61922"/>
                  </a:cubicBezTo>
                  <a:cubicBezTo>
                    <a:pt x="208574" y="40128"/>
                    <a:pt x="223728" y="20497"/>
                    <a:pt x="241911" y="3914"/>
                  </a:cubicBezTo>
                  <a:cubicBezTo>
                    <a:pt x="243626" y="2390"/>
                    <a:pt x="245340" y="1057"/>
                    <a:pt x="247055" y="-277"/>
                  </a:cubicBezTo>
                  <a:lnTo>
                    <a:pt x="247055" y="-277"/>
                  </a:lnTo>
                  <a:lnTo>
                    <a:pt x="254103" y="1247"/>
                  </a:lnTo>
                  <a:lnTo>
                    <a:pt x="254103" y="1247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1" id="41"/>
            <p:cNvSpPr/>
            <p:nvPr/>
          </p:nvSpPr>
          <p:spPr>
            <a:xfrm>
              <a:off x="1210161" y="4046661"/>
              <a:ext cx="1213568" cy="264996"/>
            </a:xfrm>
            <a:custGeom>
              <a:avLst/>
              <a:gdLst/>
              <a:ahLst/>
              <a:cxnLst/>
              <a:rect r="r" b="b" t="t" l="l"/>
              <a:pathLst>
                <a:path w="449365" h="98124" stroke="true" fill="norm" extrusionOk="true">
                  <a:moveTo>
                    <a:pt x="448991" y="34316"/>
                  </a:moveTo>
                  <a:lnTo>
                    <a:pt x="448991" y="34888"/>
                  </a:lnTo>
                  <a:cubicBezTo>
                    <a:pt x="447953" y="36355"/>
                    <a:pt x="445953" y="36774"/>
                    <a:pt x="444419" y="35840"/>
                  </a:cubicBezTo>
                  <a:lnTo>
                    <a:pt x="444419" y="35840"/>
                  </a:lnTo>
                  <a:cubicBezTo>
                    <a:pt x="422550" y="20886"/>
                    <a:pt x="395240" y="16228"/>
                    <a:pt x="369648" y="23077"/>
                  </a:cubicBezTo>
                  <a:cubicBezTo>
                    <a:pt x="342752" y="29601"/>
                    <a:pt x="319674" y="46794"/>
                    <a:pt x="305735" y="70702"/>
                  </a:cubicBezTo>
                  <a:cubicBezTo>
                    <a:pt x="305269" y="71568"/>
                    <a:pt x="304422" y="72169"/>
                    <a:pt x="303449" y="72321"/>
                  </a:cubicBezTo>
                  <a:cubicBezTo>
                    <a:pt x="302476" y="72492"/>
                    <a:pt x="301473" y="72254"/>
                    <a:pt x="300687" y="71654"/>
                  </a:cubicBezTo>
                  <a:cubicBezTo>
                    <a:pt x="268817" y="43774"/>
                    <a:pt x="231040" y="23486"/>
                    <a:pt x="190197" y="12314"/>
                  </a:cubicBezTo>
                  <a:cubicBezTo>
                    <a:pt x="149407" y="1379"/>
                    <a:pt x="106032" y="5684"/>
                    <a:pt x="68181" y="24410"/>
                  </a:cubicBezTo>
                  <a:cubicBezTo>
                    <a:pt x="38809" y="39974"/>
                    <a:pt x="16591" y="66282"/>
                    <a:pt x="6174" y="97848"/>
                  </a:cubicBezTo>
                  <a:lnTo>
                    <a:pt x="-18" y="94800"/>
                  </a:lnTo>
                  <a:cubicBezTo>
                    <a:pt x="11073" y="62015"/>
                    <a:pt x="34326" y="34735"/>
                    <a:pt x="64943" y="18600"/>
                  </a:cubicBezTo>
                  <a:cubicBezTo>
                    <a:pt x="104255" y="-1022"/>
                    <a:pt x="149401" y="-5527"/>
                    <a:pt x="191816" y="5932"/>
                  </a:cubicBezTo>
                  <a:cubicBezTo>
                    <a:pt x="232369" y="16905"/>
                    <a:pt x="269977" y="36755"/>
                    <a:pt x="301925" y="64034"/>
                  </a:cubicBezTo>
                  <a:cubicBezTo>
                    <a:pt x="308956" y="52957"/>
                    <a:pt x="317964" y="43270"/>
                    <a:pt x="328500" y="35459"/>
                  </a:cubicBezTo>
                  <a:cubicBezTo>
                    <a:pt x="340254" y="26544"/>
                    <a:pt x="353755" y="20219"/>
                    <a:pt x="368124" y="16885"/>
                  </a:cubicBezTo>
                  <a:cubicBezTo>
                    <a:pt x="392889" y="10551"/>
                    <a:pt x="419140" y="13961"/>
                    <a:pt x="441466" y="26410"/>
                  </a:cubicBezTo>
                  <a:cubicBezTo>
                    <a:pt x="443628" y="27563"/>
                    <a:pt x="445724" y="28839"/>
                    <a:pt x="447753" y="30220"/>
                  </a:cubicBezTo>
                  <a:lnTo>
                    <a:pt x="448324" y="30220"/>
                  </a:lnTo>
                  <a:cubicBezTo>
                    <a:pt x="449381" y="31306"/>
                    <a:pt x="449648" y="32945"/>
                    <a:pt x="448991" y="3431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2" id="42"/>
            <p:cNvSpPr/>
            <p:nvPr/>
          </p:nvSpPr>
          <p:spPr>
            <a:xfrm>
              <a:off x="2336291" y="3057381"/>
              <a:ext cx="536120" cy="887202"/>
            </a:xfrm>
            <a:custGeom>
              <a:avLst/>
              <a:gdLst/>
              <a:ahLst/>
              <a:cxnLst/>
              <a:rect r="r" b="b" t="t" l="l"/>
              <a:pathLst>
                <a:path w="198517" h="328517" stroke="true" fill="norm" extrusionOk="true">
                  <a:moveTo>
                    <a:pt x="198500" y="6581"/>
                  </a:moveTo>
                  <a:cubicBezTo>
                    <a:pt x="194794" y="8572"/>
                    <a:pt x="191203" y="10772"/>
                    <a:pt x="187736" y="13154"/>
                  </a:cubicBezTo>
                  <a:cubicBezTo>
                    <a:pt x="170115" y="25651"/>
                    <a:pt x="155770" y="42215"/>
                    <a:pt x="145922" y="61445"/>
                  </a:cubicBezTo>
                  <a:cubicBezTo>
                    <a:pt x="126110" y="99545"/>
                    <a:pt x="121061" y="145170"/>
                    <a:pt x="117347" y="181937"/>
                  </a:cubicBezTo>
                  <a:cubicBezTo>
                    <a:pt x="117137" y="183508"/>
                    <a:pt x="115870" y="184727"/>
                    <a:pt x="114299" y="184889"/>
                  </a:cubicBezTo>
                  <a:cubicBezTo>
                    <a:pt x="81980" y="189690"/>
                    <a:pt x="52748" y="206740"/>
                    <a:pt x="32669" y="232514"/>
                  </a:cubicBezTo>
                  <a:cubicBezTo>
                    <a:pt x="12695" y="258794"/>
                    <a:pt x="3466" y="291693"/>
                    <a:pt x="6856" y="324526"/>
                  </a:cubicBezTo>
                  <a:cubicBezTo>
                    <a:pt x="7009" y="325117"/>
                    <a:pt x="7009" y="325745"/>
                    <a:pt x="6856" y="326336"/>
                  </a:cubicBezTo>
                  <a:lnTo>
                    <a:pt x="6856" y="326336"/>
                  </a:lnTo>
                  <a:cubicBezTo>
                    <a:pt x="6333" y="327374"/>
                    <a:pt x="5342" y="328079"/>
                    <a:pt x="4189" y="328241"/>
                  </a:cubicBezTo>
                  <a:lnTo>
                    <a:pt x="4189" y="328241"/>
                  </a:lnTo>
                  <a:cubicBezTo>
                    <a:pt x="2465" y="328260"/>
                    <a:pt x="999" y="326993"/>
                    <a:pt x="760" y="325288"/>
                  </a:cubicBezTo>
                  <a:cubicBezTo>
                    <a:pt x="170" y="320259"/>
                    <a:pt x="-87" y="315201"/>
                    <a:pt x="-1" y="310143"/>
                  </a:cubicBezTo>
                  <a:cubicBezTo>
                    <a:pt x="237" y="280530"/>
                    <a:pt x="10066" y="251793"/>
                    <a:pt x="28002" y="228228"/>
                  </a:cubicBezTo>
                  <a:cubicBezTo>
                    <a:pt x="48595" y="201787"/>
                    <a:pt x="78380" y="184070"/>
                    <a:pt x="111441" y="178603"/>
                  </a:cubicBezTo>
                  <a:cubicBezTo>
                    <a:pt x="115441" y="141741"/>
                    <a:pt x="120966" y="96497"/>
                    <a:pt x="140778" y="58302"/>
                  </a:cubicBezTo>
                  <a:cubicBezTo>
                    <a:pt x="153399" y="33394"/>
                    <a:pt x="173344" y="12954"/>
                    <a:pt x="197928" y="-277"/>
                  </a:cubicBezTo>
                  <a:cubicBezTo>
                    <a:pt x="197642" y="1914"/>
                    <a:pt x="198119" y="4200"/>
                    <a:pt x="198500" y="658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3" id="43"/>
            <p:cNvSpPr/>
            <p:nvPr/>
          </p:nvSpPr>
          <p:spPr>
            <a:xfrm>
              <a:off x="1525087" y="3110316"/>
              <a:ext cx="751053" cy="574459"/>
            </a:xfrm>
            <a:custGeom>
              <a:avLst/>
              <a:gdLst/>
              <a:ahLst/>
              <a:cxnLst/>
              <a:rect r="r" b="b" t="t" l="l"/>
              <a:pathLst>
                <a:path w="278103" h="212713" stroke="true" fill="norm" extrusionOk="true">
                  <a:moveTo>
                    <a:pt x="1766" y="212437"/>
                  </a:moveTo>
                  <a:cubicBezTo>
                    <a:pt x="-7525" y="168698"/>
                    <a:pt x="20401" y="125712"/>
                    <a:pt x="64139" y="116415"/>
                  </a:cubicBezTo>
                  <a:cubicBezTo>
                    <a:pt x="72720" y="114596"/>
                    <a:pt x="81539" y="114177"/>
                    <a:pt x="90253" y="115187"/>
                  </a:cubicBezTo>
                  <a:cubicBezTo>
                    <a:pt x="88723" y="69410"/>
                    <a:pt x="114554" y="27099"/>
                    <a:pt x="155976" y="7554"/>
                  </a:cubicBezTo>
                  <a:cubicBezTo>
                    <a:pt x="200169" y="-10991"/>
                    <a:pt x="251309" y="4287"/>
                    <a:pt x="278086" y="44035"/>
                  </a:cubicBezTo>
                  <a:lnTo>
                    <a:pt x="272276" y="47559"/>
                  </a:lnTo>
                  <a:cubicBezTo>
                    <a:pt x="247309" y="10631"/>
                    <a:pt x="199713" y="-3495"/>
                    <a:pt x="158643" y="13841"/>
                  </a:cubicBezTo>
                  <a:cubicBezTo>
                    <a:pt x="118626" y="32862"/>
                    <a:pt x="94301" y="74410"/>
                    <a:pt x="97302" y="118616"/>
                  </a:cubicBezTo>
                  <a:lnTo>
                    <a:pt x="97302" y="122902"/>
                  </a:lnTo>
                  <a:lnTo>
                    <a:pt x="93015" y="122235"/>
                  </a:lnTo>
                  <a:cubicBezTo>
                    <a:pt x="52718" y="115396"/>
                    <a:pt x="14504" y="142514"/>
                    <a:pt x="7662" y="182814"/>
                  </a:cubicBezTo>
                  <a:cubicBezTo>
                    <a:pt x="6095" y="192034"/>
                    <a:pt x="6292" y="201474"/>
                    <a:pt x="8243" y="21062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4" id="44"/>
            <p:cNvSpPr/>
            <p:nvPr/>
          </p:nvSpPr>
          <p:spPr>
            <a:xfrm>
              <a:off x="1345592" y="3134414"/>
              <a:ext cx="475121" cy="475999"/>
            </a:xfrm>
            <a:custGeom>
              <a:avLst/>
              <a:gdLst/>
              <a:ahLst/>
              <a:cxnLst/>
              <a:rect r="r" b="b" t="t" l="l"/>
              <a:pathLst>
                <a:path w="175930" h="176255" stroke="true" fill="norm" extrusionOk="true">
                  <a:moveTo>
                    <a:pt x="171767" y="175892"/>
                  </a:moveTo>
                  <a:cubicBezTo>
                    <a:pt x="171263" y="175987"/>
                    <a:pt x="170747" y="175987"/>
                    <a:pt x="170243" y="175892"/>
                  </a:cubicBezTo>
                  <a:cubicBezTo>
                    <a:pt x="95795" y="139764"/>
                    <a:pt x="35866" y="79356"/>
                    <a:pt x="317" y="4633"/>
                  </a:cubicBezTo>
                  <a:cubicBezTo>
                    <a:pt x="-498" y="2918"/>
                    <a:pt x="227" y="880"/>
                    <a:pt x="1937" y="61"/>
                  </a:cubicBezTo>
                  <a:cubicBezTo>
                    <a:pt x="3646" y="-759"/>
                    <a:pt x="5693" y="-35"/>
                    <a:pt x="6509" y="1680"/>
                  </a:cubicBezTo>
                  <a:cubicBezTo>
                    <a:pt x="41582" y="75041"/>
                    <a:pt x="100659" y="134220"/>
                    <a:pt x="173958" y="169415"/>
                  </a:cubicBezTo>
                  <a:cubicBezTo>
                    <a:pt x="175668" y="170234"/>
                    <a:pt x="176393" y="172273"/>
                    <a:pt x="175578" y="173987"/>
                  </a:cubicBezTo>
                  <a:cubicBezTo>
                    <a:pt x="175577" y="173987"/>
                    <a:pt x="175577" y="173987"/>
                    <a:pt x="175577" y="173987"/>
                  </a:cubicBezTo>
                  <a:cubicBezTo>
                    <a:pt x="174931" y="175454"/>
                    <a:pt x="173330" y="176254"/>
                    <a:pt x="171767" y="175892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5" id="45"/>
            <p:cNvSpPr/>
            <p:nvPr/>
          </p:nvSpPr>
          <p:spPr>
            <a:xfrm>
              <a:off x="1310428" y="3105714"/>
              <a:ext cx="91081" cy="91087"/>
            </a:xfrm>
            <a:custGeom>
              <a:avLst/>
              <a:gdLst/>
              <a:ahLst/>
              <a:cxnLst/>
              <a:rect r="r" b="b" t="t" l="l"/>
              <a:pathLst>
                <a:path w="33726" h="33728" stroke="true" fill="norm" extrusionOk="true">
                  <a:moveTo>
                    <a:pt x="9624" y="1353"/>
                  </a:moveTo>
                  <a:cubicBezTo>
                    <a:pt x="18037" y="-2638"/>
                    <a:pt x="28091" y="953"/>
                    <a:pt x="32080" y="9364"/>
                  </a:cubicBezTo>
                  <a:cubicBezTo>
                    <a:pt x="36069" y="17774"/>
                    <a:pt x="32482" y="27833"/>
                    <a:pt x="24068" y="31824"/>
                  </a:cubicBezTo>
                  <a:cubicBezTo>
                    <a:pt x="15663" y="35805"/>
                    <a:pt x="5619" y="32233"/>
                    <a:pt x="1623" y="23832"/>
                  </a:cubicBezTo>
                  <a:cubicBezTo>
                    <a:pt x="-2379" y="15422"/>
                    <a:pt x="1193" y="5363"/>
                    <a:pt x="9601" y="1363"/>
                  </a:cubicBezTo>
                  <a:cubicBezTo>
                    <a:pt x="9608" y="1363"/>
                    <a:pt x="9616" y="1353"/>
                    <a:pt x="9624" y="135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6" id="46"/>
            <p:cNvSpPr/>
            <p:nvPr/>
          </p:nvSpPr>
          <p:spPr>
            <a:xfrm>
              <a:off x="1647428" y="2900947"/>
              <a:ext cx="312498" cy="534570"/>
            </a:xfrm>
            <a:custGeom>
              <a:avLst/>
              <a:gdLst/>
              <a:ahLst/>
              <a:cxnLst/>
              <a:rect r="r" b="b" t="t" l="l"/>
              <a:pathLst>
                <a:path w="115713" h="197943" stroke="true" fill="norm" extrusionOk="true">
                  <a:moveTo>
                    <a:pt x="112294" y="197666"/>
                  </a:moveTo>
                  <a:cubicBezTo>
                    <a:pt x="110829" y="197695"/>
                    <a:pt x="109515" y="196771"/>
                    <a:pt x="109055" y="195380"/>
                  </a:cubicBezTo>
                  <a:cubicBezTo>
                    <a:pt x="86380" y="125324"/>
                    <a:pt x="49550" y="60678"/>
                    <a:pt x="851" y="5452"/>
                  </a:cubicBezTo>
                  <a:cubicBezTo>
                    <a:pt x="-411" y="4032"/>
                    <a:pt x="-283" y="1861"/>
                    <a:pt x="1137" y="594"/>
                  </a:cubicBezTo>
                  <a:cubicBezTo>
                    <a:pt x="2557" y="-673"/>
                    <a:pt x="4732" y="-540"/>
                    <a:pt x="5995" y="880"/>
                  </a:cubicBezTo>
                  <a:cubicBezTo>
                    <a:pt x="55264" y="56820"/>
                    <a:pt x="92544" y="122276"/>
                    <a:pt x="115532" y="193189"/>
                  </a:cubicBezTo>
                  <a:cubicBezTo>
                    <a:pt x="116103" y="194999"/>
                    <a:pt x="115133" y="196942"/>
                    <a:pt x="113342" y="19757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7" id="47"/>
            <p:cNvSpPr/>
            <p:nvPr/>
          </p:nvSpPr>
          <p:spPr>
            <a:xfrm>
              <a:off x="1616365" y="2864683"/>
              <a:ext cx="90998" cy="91087"/>
            </a:xfrm>
            <a:custGeom>
              <a:avLst/>
              <a:gdLst/>
              <a:ahLst/>
              <a:cxnLst/>
              <a:rect r="r" b="b" t="t" l="l"/>
              <a:pathLst>
                <a:path w="33695" h="33728" stroke="true" fill="norm" extrusionOk="true">
                  <a:moveTo>
                    <a:pt x="9592" y="1353"/>
                  </a:moveTo>
                  <a:cubicBezTo>
                    <a:pt x="18005" y="-2638"/>
                    <a:pt x="28059" y="953"/>
                    <a:pt x="32048" y="9364"/>
                  </a:cubicBezTo>
                  <a:cubicBezTo>
                    <a:pt x="36037" y="17774"/>
                    <a:pt x="32450" y="27833"/>
                    <a:pt x="24037" y="31824"/>
                  </a:cubicBezTo>
                  <a:cubicBezTo>
                    <a:pt x="15632" y="35805"/>
                    <a:pt x="5588" y="32233"/>
                    <a:pt x="1591" y="23832"/>
                  </a:cubicBezTo>
                  <a:cubicBezTo>
                    <a:pt x="-2358" y="15412"/>
                    <a:pt x="1212" y="5382"/>
                    <a:pt x="9592" y="135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8" id="48"/>
            <p:cNvSpPr/>
            <p:nvPr/>
          </p:nvSpPr>
          <p:spPr>
            <a:xfrm>
              <a:off x="1926119" y="2701927"/>
              <a:ext cx="198580" cy="626640"/>
            </a:xfrm>
            <a:custGeom>
              <a:avLst/>
              <a:gdLst/>
              <a:ahLst/>
              <a:cxnLst/>
              <a:rect r="r" b="b" t="t" l="l"/>
              <a:pathLst>
                <a:path w="73531" h="232035" stroke="true" fill="norm" extrusionOk="true">
                  <a:moveTo>
                    <a:pt x="68821" y="231736"/>
                  </a:moveTo>
                  <a:lnTo>
                    <a:pt x="68821" y="231736"/>
                  </a:lnTo>
                  <a:cubicBezTo>
                    <a:pt x="66933" y="231583"/>
                    <a:pt x="65525" y="229935"/>
                    <a:pt x="65676" y="228040"/>
                  </a:cubicBezTo>
                  <a:cubicBezTo>
                    <a:pt x="65677" y="228040"/>
                    <a:pt x="65677" y="228030"/>
                    <a:pt x="65678" y="228021"/>
                  </a:cubicBezTo>
                  <a:cubicBezTo>
                    <a:pt x="71756" y="148173"/>
                    <a:pt x="48563" y="68849"/>
                    <a:pt x="432" y="4850"/>
                  </a:cubicBezTo>
                  <a:cubicBezTo>
                    <a:pt x="-505" y="3202"/>
                    <a:pt x="70" y="1107"/>
                    <a:pt x="1716" y="173"/>
                  </a:cubicBezTo>
                  <a:cubicBezTo>
                    <a:pt x="3070" y="-598"/>
                    <a:pt x="4771" y="-360"/>
                    <a:pt x="5861" y="754"/>
                  </a:cubicBezTo>
                  <a:cubicBezTo>
                    <a:pt x="55065" y="66058"/>
                    <a:pt x="78770" y="147068"/>
                    <a:pt x="72536" y="228592"/>
                  </a:cubicBezTo>
                  <a:cubicBezTo>
                    <a:pt x="72443" y="230431"/>
                    <a:pt x="70876" y="231850"/>
                    <a:pt x="69038" y="231755"/>
                  </a:cubicBezTo>
                  <a:cubicBezTo>
                    <a:pt x="68966" y="231755"/>
                    <a:pt x="68893" y="231745"/>
                    <a:pt x="68821" y="23173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9" id="49"/>
            <p:cNvSpPr/>
            <p:nvPr/>
          </p:nvSpPr>
          <p:spPr>
            <a:xfrm>
              <a:off x="1894779" y="2678445"/>
              <a:ext cx="91168" cy="91087"/>
            </a:xfrm>
            <a:custGeom>
              <a:avLst/>
              <a:gdLst/>
              <a:ahLst/>
              <a:cxnLst/>
              <a:rect r="r" b="b" t="t" l="l"/>
              <a:pathLst>
                <a:path w="33758" h="33728" stroke="true" fill="norm" extrusionOk="true">
                  <a:moveTo>
                    <a:pt x="9655" y="1353"/>
                  </a:moveTo>
                  <a:cubicBezTo>
                    <a:pt x="18069" y="-2638"/>
                    <a:pt x="28122" y="953"/>
                    <a:pt x="32112" y="9364"/>
                  </a:cubicBezTo>
                  <a:cubicBezTo>
                    <a:pt x="36101" y="17774"/>
                    <a:pt x="32513" y="27833"/>
                    <a:pt x="24100" y="31824"/>
                  </a:cubicBezTo>
                  <a:cubicBezTo>
                    <a:pt x="15695" y="35805"/>
                    <a:pt x="5651" y="32233"/>
                    <a:pt x="1654" y="23832"/>
                  </a:cubicBezTo>
                  <a:cubicBezTo>
                    <a:pt x="-2372" y="15498"/>
                    <a:pt x="1123" y="5468"/>
                    <a:pt x="9460" y="1449"/>
                  </a:cubicBezTo>
                  <a:cubicBezTo>
                    <a:pt x="9525" y="1410"/>
                    <a:pt x="9590" y="1382"/>
                    <a:pt x="9655" y="135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0" id="50"/>
            <p:cNvSpPr/>
            <p:nvPr/>
          </p:nvSpPr>
          <p:spPr>
            <a:xfrm>
              <a:off x="2111426" y="4225608"/>
              <a:ext cx="611519" cy="442320"/>
            </a:xfrm>
            <a:custGeom>
              <a:avLst/>
              <a:gdLst/>
              <a:ahLst/>
              <a:cxnLst/>
              <a:rect r="r" b="b" t="t" l="l"/>
              <a:pathLst>
                <a:path w="226436" h="163784" stroke="true" fill="norm" extrusionOk="true">
                  <a:moveTo>
                    <a:pt x="146795" y="163508"/>
                  </a:moveTo>
                  <a:lnTo>
                    <a:pt x="33447" y="142362"/>
                  </a:lnTo>
                  <a:cubicBezTo>
                    <a:pt x="24312" y="141343"/>
                    <a:pt x="15572" y="138076"/>
                    <a:pt x="8016" y="132837"/>
                  </a:cubicBezTo>
                  <a:cubicBezTo>
                    <a:pt x="335" y="127389"/>
                    <a:pt x="-2215" y="117149"/>
                    <a:pt x="2015" y="108739"/>
                  </a:cubicBezTo>
                  <a:cubicBezTo>
                    <a:pt x="7158" y="100642"/>
                    <a:pt x="18589" y="100071"/>
                    <a:pt x="28209" y="100357"/>
                  </a:cubicBezTo>
                  <a:lnTo>
                    <a:pt x="85359" y="102262"/>
                  </a:lnTo>
                  <a:cubicBezTo>
                    <a:pt x="78996" y="84202"/>
                    <a:pt x="76153" y="65095"/>
                    <a:pt x="76977" y="45969"/>
                  </a:cubicBezTo>
                  <a:cubicBezTo>
                    <a:pt x="76613" y="35044"/>
                    <a:pt x="79177" y="24223"/>
                    <a:pt x="84406" y="14632"/>
                  </a:cubicBezTo>
                  <a:cubicBezTo>
                    <a:pt x="89912" y="4888"/>
                    <a:pt x="100475" y="-875"/>
                    <a:pt x="111648" y="-227"/>
                  </a:cubicBezTo>
                  <a:cubicBezTo>
                    <a:pt x="124697" y="1487"/>
                    <a:pt x="133555" y="13965"/>
                    <a:pt x="138794" y="26157"/>
                  </a:cubicBezTo>
                  <a:cubicBezTo>
                    <a:pt x="146404" y="43835"/>
                    <a:pt x="149862" y="63028"/>
                    <a:pt x="148891" y="82259"/>
                  </a:cubicBezTo>
                  <a:cubicBezTo>
                    <a:pt x="155977" y="59437"/>
                    <a:pt x="167112" y="38082"/>
                    <a:pt x="181752" y="19204"/>
                  </a:cubicBezTo>
                  <a:cubicBezTo>
                    <a:pt x="185571" y="13774"/>
                    <a:pt x="190391" y="9117"/>
                    <a:pt x="195944" y="5488"/>
                  </a:cubicBezTo>
                  <a:cubicBezTo>
                    <a:pt x="201592" y="1754"/>
                    <a:pt x="208698" y="1011"/>
                    <a:pt x="214994" y="3488"/>
                  </a:cubicBezTo>
                  <a:cubicBezTo>
                    <a:pt x="221509" y="6926"/>
                    <a:pt x="225795" y="13479"/>
                    <a:pt x="226329" y="20823"/>
                  </a:cubicBezTo>
                  <a:cubicBezTo>
                    <a:pt x="226748" y="28072"/>
                    <a:pt x="225710" y="35320"/>
                    <a:pt x="223281" y="42159"/>
                  </a:cubicBezTo>
                  <a:cubicBezTo>
                    <a:pt x="208736" y="88555"/>
                    <a:pt x="182380" y="130370"/>
                    <a:pt x="146795" y="16350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1" id="51"/>
            <p:cNvSpPr/>
            <p:nvPr/>
          </p:nvSpPr>
          <p:spPr>
            <a:xfrm>
              <a:off x="2478330" y="4606450"/>
              <a:ext cx="535305" cy="2275754"/>
            </a:xfrm>
            <a:custGeom>
              <a:avLst/>
              <a:gdLst/>
              <a:ahLst/>
              <a:cxnLst/>
              <a:rect r="r" b="b" t="t" l="l"/>
              <a:pathLst>
                <a:path w="198215" h="842676" stroke="true" fill="norm" extrusionOk="true">
                  <a:moveTo>
                    <a:pt x="198198" y="842400"/>
                  </a:moveTo>
                  <a:lnTo>
                    <a:pt x="188673" y="842400"/>
                  </a:lnTo>
                  <a:cubicBezTo>
                    <a:pt x="188673" y="838019"/>
                    <a:pt x="188006" y="833733"/>
                    <a:pt x="187625" y="829446"/>
                  </a:cubicBezTo>
                  <a:lnTo>
                    <a:pt x="187625" y="829446"/>
                  </a:lnTo>
                  <a:cubicBezTo>
                    <a:pt x="164527" y="546516"/>
                    <a:pt x="101347" y="268310"/>
                    <a:pt x="-18" y="3152"/>
                  </a:cubicBezTo>
                  <a:lnTo>
                    <a:pt x="8841" y="-277"/>
                  </a:lnTo>
                  <a:cubicBezTo>
                    <a:pt x="102024" y="243306"/>
                    <a:pt x="163079" y="497986"/>
                    <a:pt x="190482" y="757342"/>
                  </a:cubicBezTo>
                  <a:cubicBezTo>
                    <a:pt x="192578" y="776392"/>
                    <a:pt x="194416" y="795442"/>
                    <a:pt x="196007" y="814492"/>
                  </a:cubicBezTo>
                  <a:lnTo>
                    <a:pt x="196007" y="814492"/>
                  </a:lnTo>
                  <a:cubicBezTo>
                    <a:pt x="196007" y="819540"/>
                    <a:pt x="196864" y="824588"/>
                    <a:pt x="197245" y="829637"/>
                  </a:cubicBezTo>
                  <a:lnTo>
                    <a:pt x="197245" y="829637"/>
                  </a:lnTo>
                  <a:cubicBezTo>
                    <a:pt x="197293" y="830237"/>
                    <a:pt x="197293" y="830846"/>
                    <a:pt x="197245" y="831446"/>
                  </a:cubicBezTo>
                  <a:cubicBezTo>
                    <a:pt x="197721" y="835256"/>
                    <a:pt x="198007" y="838781"/>
                    <a:pt x="198198" y="84240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2" id="52"/>
            <p:cNvSpPr/>
            <p:nvPr/>
          </p:nvSpPr>
          <p:spPr>
            <a:xfrm>
              <a:off x="923860" y="4479375"/>
              <a:ext cx="1724502" cy="2402827"/>
            </a:xfrm>
            <a:custGeom>
              <a:avLst/>
              <a:gdLst/>
              <a:ahLst/>
              <a:cxnLst/>
              <a:rect r="r" b="b" t="t" l="l"/>
              <a:pathLst>
                <a:path w="638556" h="889729" stroke="true" fill="norm" extrusionOk="true">
                  <a:moveTo>
                    <a:pt x="113901" y="101736"/>
                  </a:moveTo>
                  <a:cubicBezTo>
                    <a:pt x="337781" y="328155"/>
                    <a:pt x="515911" y="595607"/>
                    <a:pt x="638538" y="889453"/>
                  </a:cubicBezTo>
                  <a:lnTo>
                    <a:pt x="627109" y="889453"/>
                  </a:lnTo>
                  <a:cubicBezTo>
                    <a:pt x="503795" y="595264"/>
                    <a:pt x="324553" y="327812"/>
                    <a:pt x="99328" y="101926"/>
                  </a:cubicBezTo>
                  <a:cubicBezTo>
                    <a:pt x="80278" y="82371"/>
                    <a:pt x="60498" y="63160"/>
                    <a:pt x="39987" y="44300"/>
                  </a:cubicBezTo>
                  <a:cubicBezTo>
                    <a:pt x="26843" y="31823"/>
                    <a:pt x="13413" y="19631"/>
                    <a:pt x="-18" y="7534"/>
                  </a:cubicBezTo>
                  <a:lnTo>
                    <a:pt x="7031" y="-277"/>
                  </a:lnTo>
                  <a:cubicBezTo>
                    <a:pt x="20175" y="11534"/>
                    <a:pt x="33193" y="23469"/>
                    <a:pt x="46083" y="35537"/>
                  </a:cubicBezTo>
                  <a:cubicBezTo>
                    <a:pt x="68880" y="57188"/>
                    <a:pt x="91486" y="79257"/>
                    <a:pt x="113901" y="10173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3" id="53"/>
            <p:cNvSpPr/>
            <p:nvPr/>
          </p:nvSpPr>
          <p:spPr>
            <a:xfrm>
              <a:off x="313364" y="3900463"/>
              <a:ext cx="1459379" cy="1597721"/>
            </a:xfrm>
            <a:custGeom>
              <a:avLst/>
              <a:gdLst/>
              <a:ahLst/>
              <a:cxnLst/>
              <a:rect r="r" b="b" t="t" l="l"/>
              <a:pathLst>
                <a:path w="540385" h="591611" stroke="true" fill="norm" extrusionOk="true">
                  <a:moveTo>
                    <a:pt x="254329" y="177891"/>
                  </a:moveTo>
                  <a:cubicBezTo>
                    <a:pt x="155419" y="210600"/>
                    <a:pt x="69965" y="274846"/>
                    <a:pt x="11060" y="360771"/>
                  </a:cubicBezTo>
                  <a:cubicBezTo>
                    <a:pt x="5565" y="367743"/>
                    <a:pt x="1840" y="375954"/>
                    <a:pt x="202" y="384679"/>
                  </a:cubicBezTo>
                  <a:cubicBezTo>
                    <a:pt x="-1131" y="393670"/>
                    <a:pt x="3703" y="402433"/>
                    <a:pt x="12013" y="406110"/>
                  </a:cubicBezTo>
                  <a:cubicBezTo>
                    <a:pt x="21174" y="407329"/>
                    <a:pt x="30394" y="404319"/>
                    <a:pt x="37064" y="397918"/>
                  </a:cubicBezTo>
                  <a:lnTo>
                    <a:pt x="121360" y="336959"/>
                  </a:lnTo>
                  <a:cubicBezTo>
                    <a:pt x="81740" y="398623"/>
                    <a:pt x="60223" y="470175"/>
                    <a:pt x="59257" y="543460"/>
                  </a:cubicBezTo>
                  <a:cubicBezTo>
                    <a:pt x="59257" y="561653"/>
                    <a:pt x="62305" y="584037"/>
                    <a:pt x="79450" y="590228"/>
                  </a:cubicBezTo>
                  <a:cubicBezTo>
                    <a:pt x="91960" y="593619"/>
                    <a:pt x="105273" y="589057"/>
                    <a:pt x="113073" y="578703"/>
                  </a:cubicBezTo>
                  <a:cubicBezTo>
                    <a:pt x="120508" y="568444"/>
                    <a:pt x="125760" y="556777"/>
                    <a:pt x="128504" y="544413"/>
                  </a:cubicBezTo>
                  <a:lnTo>
                    <a:pt x="171557" y="399728"/>
                  </a:lnTo>
                  <a:cubicBezTo>
                    <a:pt x="171231" y="453144"/>
                    <a:pt x="183431" y="505894"/>
                    <a:pt x="207180" y="553747"/>
                  </a:cubicBezTo>
                  <a:cubicBezTo>
                    <a:pt x="211257" y="563473"/>
                    <a:pt x="217287" y="572255"/>
                    <a:pt x="224897" y="579560"/>
                  </a:cubicBezTo>
                  <a:cubicBezTo>
                    <a:pt x="232763" y="586828"/>
                    <a:pt x="243863" y="589428"/>
                    <a:pt x="254138" y="586418"/>
                  </a:cubicBezTo>
                  <a:cubicBezTo>
                    <a:pt x="270902" y="580227"/>
                    <a:pt x="274331" y="557843"/>
                    <a:pt x="274331" y="540317"/>
                  </a:cubicBezTo>
                  <a:cubicBezTo>
                    <a:pt x="274571" y="481272"/>
                    <a:pt x="268182" y="422388"/>
                    <a:pt x="255281" y="364771"/>
                  </a:cubicBezTo>
                  <a:cubicBezTo>
                    <a:pt x="276141" y="415159"/>
                    <a:pt x="319480" y="456402"/>
                    <a:pt x="365581" y="485358"/>
                  </a:cubicBezTo>
                  <a:cubicBezTo>
                    <a:pt x="374067" y="491416"/>
                    <a:pt x="383854" y="495388"/>
                    <a:pt x="394156" y="496978"/>
                  </a:cubicBezTo>
                  <a:cubicBezTo>
                    <a:pt x="404617" y="498359"/>
                    <a:pt x="414934" y="493568"/>
                    <a:pt x="420635" y="484691"/>
                  </a:cubicBezTo>
                  <a:cubicBezTo>
                    <a:pt x="427684" y="471547"/>
                    <a:pt x="419016" y="456116"/>
                    <a:pt x="410348" y="443638"/>
                  </a:cubicBezTo>
                  <a:cubicBezTo>
                    <a:pt x="376199" y="396404"/>
                    <a:pt x="336657" y="353313"/>
                    <a:pt x="292524" y="315242"/>
                  </a:cubicBezTo>
                  <a:cubicBezTo>
                    <a:pt x="348820" y="318099"/>
                    <a:pt x="405252" y="314003"/>
                    <a:pt x="460545" y="303050"/>
                  </a:cubicBezTo>
                  <a:cubicBezTo>
                    <a:pt x="469229" y="301887"/>
                    <a:pt x="477643" y="299211"/>
                    <a:pt x="485405" y="295144"/>
                  </a:cubicBezTo>
                  <a:cubicBezTo>
                    <a:pt x="497767" y="289419"/>
                    <a:pt x="503144" y="274751"/>
                    <a:pt x="497415" y="262387"/>
                  </a:cubicBezTo>
                  <a:cubicBezTo>
                    <a:pt x="495493" y="258244"/>
                    <a:pt x="492457" y="254710"/>
                    <a:pt x="488644" y="252186"/>
                  </a:cubicBezTo>
                  <a:cubicBezTo>
                    <a:pt x="481587" y="247099"/>
                    <a:pt x="473639" y="243385"/>
                    <a:pt x="465212" y="241232"/>
                  </a:cubicBezTo>
                  <a:cubicBezTo>
                    <a:pt x="435878" y="232060"/>
                    <a:pt x="405443" y="226868"/>
                    <a:pt x="374725" y="225802"/>
                  </a:cubicBezTo>
                  <a:cubicBezTo>
                    <a:pt x="432075" y="221592"/>
                    <a:pt x="485522" y="195179"/>
                    <a:pt x="523696" y="152174"/>
                  </a:cubicBezTo>
                  <a:cubicBezTo>
                    <a:pt x="530171" y="145658"/>
                    <a:pt x="535230" y="137877"/>
                    <a:pt x="538555" y="129313"/>
                  </a:cubicBezTo>
                  <a:cubicBezTo>
                    <a:pt x="541809" y="120617"/>
                    <a:pt x="540636" y="110892"/>
                    <a:pt x="535412" y="103215"/>
                  </a:cubicBezTo>
                  <a:cubicBezTo>
                    <a:pt x="525887" y="91594"/>
                    <a:pt x="508646" y="92452"/>
                    <a:pt x="494168" y="95309"/>
                  </a:cubicBezTo>
                  <a:cubicBezTo>
                    <a:pt x="452343" y="103653"/>
                    <a:pt x="412467" y="119808"/>
                    <a:pt x="376630" y="142934"/>
                  </a:cubicBezTo>
                  <a:cubicBezTo>
                    <a:pt x="406919" y="118074"/>
                    <a:pt x="436637" y="95309"/>
                    <a:pt x="466927" y="70830"/>
                  </a:cubicBezTo>
                  <a:cubicBezTo>
                    <a:pt x="475301" y="64677"/>
                    <a:pt x="482661" y="57257"/>
                    <a:pt x="488739" y="48827"/>
                  </a:cubicBezTo>
                  <a:cubicBezTo>
                    <a:pt x="499235" y="35940"/>
                    <a:pt x="497293" y="16976"/>
                    <a:pt x="484402" y="6479"/>
                  </a:cubicBezTo>
                  <a:cubicBezTo>
                    <a:pt x="477038" y="488"/>
                    <a:pt x="467277" y="-1684"/>
                    <a:pt x="458069" y="631"/>
                  </a:cubicBezTo>
                  <a:cubicBezTo>
                    <a:pt x="443906" y="3174"/>
                    <a:pt x="430551" y="9051"/>
                    <a:pt x="419111" y="17776"/>
                  </a:cubicBezTo>
                  <a:cubicBezTo>
                    <a:pt x="354906" y="60686"/>
                    <a:pt x="299066" y="114950"/>
                    <a:pt x="254329" y="177891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4" id="54"/>
            <p:cNvSpPr/>
            <p:nvPr/>
          </p:nvSpPr>
          <p:spPr>
            <a:xfrm>
              <a:off x="1021658" y="3649504"/>
              <a:ext cx="203708" cy="734911"/>
            </a:xfrm>
            <a:custGeom>
              <a:avLst/>
              <a:gdLst/>
              <a:ahLst/>
              <a:cxnLst/>
              <a:rect r="r" b="b" t="t" l="l"/>
              <a:pathLst>
                <a:path w="75430" h="272126" stroke="true" fill="norm" extrusionOk="true">
                  <a:moveTo>
                    <a:pt x="73116" y="27072"/>
                  </a:moveTo>
                  <a:cubicBezTo>
                    <a:pt x="73476" y="17395"/>
                    <a:pt x="69366" y="8089"/>
                    <a:pt x="61972" y="1831"/>
                  </a:cubicBezTo>
                  <a:cubicBezTo>
                    <a:pt x="53970" y="-1998"/>
                    <a:pt x="44440" y="-522"/>
                    <a:pt x="37969" y="5545"/>
                  </a:cubicBezTo>
                  <a:cubicBezTo>
                    <a:pt x="31778" y="11642"/>
                    <a:pt x="27112" y="19119"/>
                    <a:pt x="24348" y="27358"/>
                  </a:cubicBezTo>
                  <a:cubicBezTo>
                    <a:pt x="-213" y="88022"/>
                    <a:pt x="-6374" y="154574"/>
                    <a:pt x="6631" y="218715"/>
                  </a:cubicBezTo>
                  <a:cubicBezTo>
                    <a:pt x="9394" y="232241"/>
                    <a:pt x="11775" y="253386"/>
                    <a:pt x="19585" y="265007"/>
                  </a:cubicBezTo>
                  <a:cubicBezTo>
                    <a:pt x="30539" y="281294"/>
                    <a:pt x="36921" y="265007"/>
                    <a:pt x="41779" y="252434"/>
                  </a:cubicBezTo>
                  <a:cubicBezTo>
                    <a:pt x="54736" y="219248"/>
                    <a:pt x="64061" y="184758"/>
                    <a:pt x="69592" y="149563"/>
                  </a:cubicBezTo>
                  <a:cubicBezTo>
                    <a:pt x="75905" y="109044"/>
                    <a:pt x="77089" y="67887"/>
                    <a:pt x="73116" y="2707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5" id="55"/>
            <p:cNvSpPr/>
            <p:nvPr/>
          </p:nvSpPr>
          <p:spPr>
            <a:xfrm>
              <a:off x="573548" y="3725773"/>
              <a:ext cx="523174" cy="769714"/>
            </a:xfrm>
            <a:custGeom>
              <a:avLst/>
              <a:gdLst/>
              <a:ahLst/>
              <a:cxnLst/>
              <a:rect r="r" b="b" t="t" l="l"/>
              <a:pathLst>
                <a:path w="193723" h="285013" stroke="true" fill="norm" extrusionOk="true">
                  <a:moveTo>
                    <a:pt x="62737" y="17881"/>
                  </a:moveTo>
                  <a:cubicBezTo>
                    <a:pt x="55824" y="11261"/>
                    <a:pt x="47752" y="5965"/>
                    <a:pt x="38924" y="2260"/>
                  </a:cubicBezTo>
                  <a:cubicBezTo>
                    <a:pt x="25172" y="-4093"/>
                    <a:pt x="8871" y="1898"/>
                    <a:pt x="2514" y="15652"/>
                  </a:cubicBezTo>
                  <a:cubicBezTo>
                    <a:pt x="129" y="20805"/>
                    <a:pt x="-594" y="26577"/>
                    <a:pt x="443" y="32168"/>
                  </a:cubicBezTo>
                  <a:cubicBezTo>
                    <a:pt x="1946" y="42627"/>
                    <a:pt x="5404" y="52704"/>
                    <a:pt x="10635" y="61886"/>
                  </a:cubicBezTo>
                  <a:cubicBezTo>
                    <a:pt x="48020" y="135801"/>
                    <a:pt x="97940" y="202676"/>
                    <a:pt x="158177" y="259530"/>
                  </a:cubicBezTo>
                  <a:cubicBezTo>
                    <a:pt x="165020" y="266246"/>
                    <a:pt x="172205" y="272608"/>
                    <a:pt x="179704" y="278580"/>
                  </a:cubicBezTo>
                  <a:cubicBezTo>
                    <a:pt x="190372" y="286677"/>
                    <a:pt x="192563" y="288105"/>
                    <a:pt x="193706" y="274770"/>
                  </a:cubicBezTo>
                  <a:cubicBezTo>
                    <a:pt x="193437" y="256406"/>
                    <a:pt x="190485" y="238175"/>
                    <a:pt x="184943" y="220668"/>
                  </a:cubicBezTo>
                  <a:cubicBezTo>
                    <a:pt x="176162" y="183387"/>
                    <a:pt x="161944" y="147602"/>
                    <a:pt x="142747" y="114465"/>
                  </a:cubicBezTo>
                  <a:cubicBezTo>
                    <a:pt x="121576" y="78089"/>
                    <a:pt x="94542" y="45456"/>
                    <a:pt x="62737" y="17881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6" id="56"/>
            <p:cNvSpPr/>
            <p:nvPr/>
          </p:nvSpPr>
          <p:spPr>
            <a:xfrm>
              <a:off x="336076" y="4286809"/>
              <a:ext cx="650948" cy="233442"/>
            </a:xfrm>
            <a:custGeom>
              <a:avLst/>
              <a:gdLst/>
              <a:ahLst/>
              <a:cxnLst/>
              <a:rect r="r" b="b" t="t" l="l"/>
              <a:pathLst>
                <a:path w="241036" h="86440" stroke="true" fill="norm" extrusionOk="true">
                  <a:moveTo>
                    <a:pt x="189625" y="8829"/>
                  </a:moveTo>
                  <a:cubicBezTo>
                    <a:pt x="137780" y="-6001"/>
                    <a:pt x="82418" y="-2639"/>
                    <a:pt x="32748" y="18354"/>
                  </a:cubicBezTo>
                  <a:cubicBezTo>
                    <a:pt x="17032" y="25021"/>
                    <a:pt x="-18" y="36642"/>
                    <a:pt x="-18" y="53787"/>
                  </a:cubicBezTo>
                  <a:cubicBezTo>
                    <a:pt x="1019" y="66979"/>
                    <a:pt x="9887" y="78247"/>
                    <a:pt x="22461" y="82362"/>
                  </a:cubicBezTo>
                  <a:cubicBezTo>
                    <a:pt x="34801" y="86077"/>
                    <a:pt x="47797" y="87086"/>
                    <a:pt x="60561" y="85315"/>
                  </a:cubicBezTo>
                  <a:cubicBezTo>
                    <a:pt x="105350" y="81705"/>
                    <a:pt x="149724" y="74094"/>
                    <a:pt x="193149" y="62550"/>
                  </a:cubicBezTo>
                  <a:cubicBezTo>
                    <a:pt x="204008" y="59759"/>
                    <a:pt x="214771" y="56578"/>
                    <a:pt x="225439" y="53025"/>
                  </a:cubicBezTo>
                  <a:cubicBezTo>
                    <a:pt x="237060" y="49501"/>
                    <a:pt x="245156" y="49786"/>
                    <a:pt x="238774" y="37785"/>
                  </a:cubicBezTo>
                  <a:cubicBezTo>
                    <a:pt x="230106" y="22164"/>
                    <a:pt x="205532" y="13496"/>
                    <a:pt x="189625" y="8829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7" id="57"/>
            <p:cNvSpPr/>
            <p:nvPr/>
          </p:nvSpPr>
          <p:spPr>
            <a:xfrm>
              <a:off x="729074" y="4249233"/>
              <a:ext cx="442857" cy="588056"/>
            </a:xfrm>
            <a:custGeom>
              <a:avLst/>
              <a:gdLst/>
              <a:ahLst/>
              <a:cxnLst/>
              <a:rect r="r" b="b" t="t" l="l"/>
              <a:pathLst>
                <a:path w="163983" h="217748" stroke="true" fill="norm" extrusionOk="true">
                  <a:moveTo>
                    <a:pt x="152404" y="264"/>
                  </a:moveTo>
                  <a:cubicBezTo>
                    <a:pt x="67715" y="36878"/>
                    <a:pt x="9425" y="116412"/>
                    <a:pt x="4" y="208195"/>
                  </a:cubicBezTo>
                  <a:cubicBezTo>
                    <a:pt x="-332" y="212967"/>
                    <a:pt x="3267" y="217110"/>
                    <a:pt x="8042" y="217453"/>
                  </a:cubicBezTo>
                  <a:cubicBezTo>
                    <a:pt x="9645" y="217558"/>
                    <a:pt x="11248" y="217224"/>
                    <a:pt x="12672" y="216482"/>
                  </a:cubicBezTo>
                  <a:cubicBezTo>
                    <a:pt x="91388" y="173600"/>
                    <a:pt x="146828" y="97800"/>
                    <a:pt x="163834" y="9789"/>
                  </a:cubicBezTo>
                  <a:cubicBezTo>
                    <a:pt x="164657" y="5122"/>
                    <a:pt x="161544" y="683"/>
                    <a:pt x="156882" y="-146"/>
                  </a:cubicBezTo>
                  <a:cubicBezTo>
                    <a:pt x="155380" y="-413"/>
                    <a:pt x="153834" y="-270"/>
                    <a:pt x="152404" y="264"/>
                  </a:cubicBezTo>
                  <a:close/>
                </a:path>
              </a:pathLst>
            </a:custGeom>
            <a:solidFill>
              <a:srgbClr val="FFCD4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8" id="58"/>
            <p:cNvSpPr/>
            <p:nvPr/>
          </p:nvSpPr>
          <p:spPr>
            <a:xfrm>
              <a:off x="2986883" y="3344058"/>
              <a:ext cx="2519132" cy="3536859"/>
            </a:xfrm>
            <a:custGeom>
              <a:avLst/>
              <a:gdLst/>
              <a:ahLst/>
              <a:cxnLst/>
              <a:rect r="r" b="b" t="t" l="l"/>
              <a:pathLst>
                <a:path w="932795" h="1309643" stroke="true" fill="norm" extrusionOk="true">
                  <a:moveTo>
                    <a:pt x="930670" y="108741"/>
                  </a:moveTo>
                  <a:cubicBezTo>
                    <a:pt x="928489" y="110179"/>
                    <a:pt x="925555" y="109579"/>
                    <a:pt x="924098" y="107407"/>
                  </a:cubicBezTo>
                  <a:cubicBezTo>
                    <a:pt x="894599" y="65516"/>
                    <a:pt x="851584" y="35046"/>
                    <a:pt x="802273" y="21111"/>
                  </a:cubicBezTo>
                  <a:cubicBezTo>
                    <a:pt x="800463" y="20444"/>
                    <a:pt x="798559" y="19968"/>
                    <a:pt x="796749" y="19491"/>
                  </a:cubicBezTo>
                  <a:cubicBezTo>
                    <a:pt x="771622" y="12386"/>
                    <a:pt x="745609" y="8919"/>
                    <a:pt x="719501" y="9205"/>
                  </a:cubicBezTo>
                  <a:cubicBezTo>
                    <a:pt x="713691" y="9205"/>
                    <a:pt x="707785" y="9205"/>
                    <a:pt x="701975" y="9871"/>
                  </a:cubicBezTo>
                  <a:cubicBezTo>
                    <a:pt x="681792" y="11234"/>
                    <a:pt x="661770" y="14424"/>
                    <a:pt x="642158" y="19396"/>
                  </a:cubicBezTo>
                  <a:cubicBezTo>
                    <a:pt x="640158" y="19396"/>
                    <a:pt x="638253" y="20349"/>
                    <a:pt x="636253" y="21016"/>
                  </a:cubicBezTo>
                  <a:cubicBezTo>
                    <a:pt x="587970" y="34875"/>
                    <a:pt x="542126" y="56106"/>
                    <a:pt x="500331" y="83976"/>
                  </a:cubicBezTo>
                  <a:lnTo>
                    <a:pt x="490806" y="90643"/>
                  </a:lnTo>
                  <a:cubicBezTo>
                    <a:pt x="483281" y="95596"/>
                    <a:pt x="475851" y="100835"/>
                    <a:pt x="468327" y="106360"/>
                  </a:cubicBezTo>
                  <a:cubicBezTo>
                    <a:pt x="439247" y="127676"/>
                    <a:pt x="411529" y="150803"/>
                    <a:pt x="385364" y="175606"/>
                  </a:cubicBezTo>
                  <a:cubicBezTo>
                    <a:pt x="270112" y="284287"/>
                    <a:pt x="193435" y="415827"/>
                    <a:pt x="142762" y="536890"/>
                  </a:cubicBezTo>
                  <a:cubicBezTo>
                    <a:pt x="122731" y="584705"/>
                    <a:pt x="105434" y="633616"/>
                    <a:pt x="90946" y="683384"/>
                  </a:cubicBezTo>
                  <a:cubicBezTo>
                    <a:pt x="86660" y="698243"/>
                    <a:pt x="82469" y="713102"/>
                    <a:pt x="78659" y="728056"/>
                  </a:cubicBezTo>
                  <a:cubicBezTo>
                    <a:pt x="76183" y="737581"/>
                    <a:pt x="73896" y="746345"/>
                    <a:pt x="71610" y="755488"/>
                  </a:cubicBezTo>
                  <a:lnTo>
                    <a:pt x="71610" y="755488"/>
                  </a:lnTo>
                  <a:cubicBezTo>
                    <a:pt x="68658" y="767871"/>
                    <a:pt x="65800" y="780254"/>
                    <a:pt x="63038" y="792731"/>
                  </a:cubicBezTo>
                  <a:cubicBezTo>
                    <a:pt x="29891" y="943512"/>
                    <a:pt x="16270" y="1100960"/>
                    <a:pt x="10174" y="1277839"/>
                  </a:cubicBezTo>
                  <a:cubicBezTo>
                    <a:pt x="10174" y="1284031"/>
                    <a:pt x="10174" y="1290317"/>
                    <a:pt x="9507" y="1296889"/>
                  </a:cubicBezTo>
                  <a:lnTo>
                    <a:pt x="9507" y="1296889"/>
                  </a:lnTo>
                  <a:lnTo>
                    <a:pt x="9507" y="1299080"/>
                  </a:lnTo>
                  <a:cubicBezTo>
                    <a:pt x="9507" y="1302509"/>
                    <a:pt x="9507" y="1305938"/>
                    <a:pt x="9507" y="1309367"/>
                  </a:cubicBezTo>
                  <a:lnTo>
                    <a:pt x="-18" y="1309367"/>
                  </a:lnTo>
                  <a:cubicBezTo>
                    <a:pt x="-18" y="1305081"/>
                    <a:pt x="-18" y="1300699"/>
                    <a:pt x="-18" y="1296413"/>
                  </a:cubicBezTo>
                  <a:lnTo>
                    <a:pt x="-18" y="1296413"/>
                  </a:lnTo>
                  <a:cubicBezTo>
                    <a:pt x="744" y="1272153"/>
                    <a:pt x="1668" y="1248188"/>
                    <a:pt x="2745" y="1224499"/>
                  </a:cubicBezTo>
                  <a:cubicBezTo>
                    <a:pt x="10365" y="1054573"/>
                    <a:pt x="26462" y="902078"/>
                    <a:pt x="62085" y="754917"/>
                  </a:cubicBezTo>
                  <a:cubicBezTo>
                    <a:pt x="64086" y="746345"/>
                    <a:pt x="66276" y="737677"/>
                    <a:pt x="68562" y="729104"/>
                  </a:cubicBezTo>
                  <a:cubicBezTo>
                    <a:pt x="69134" y="726628"/>
                    <a:pt x="69801" y="724342"/>
                    <a:pt x="70467" y="721865"/>
                  </a:cubicBezTo>
                  <a:lnTo>
                    <a:pt x="70467" y="721865"/>
                  </a:lnTo>
                  <a:cubicBezTo>
                    <a:pt x="73992" y="708149"/>
                    <a:pt x="77802" y="694529"/>
                    <a:pt x="81802" y="680908"/>
                  </a:cubicBezTo>
                  <a:cubicBezTo>
                    <a:pt x="96756" y="629701"/>
                    <a:pt x="114635" y="579390"/>
                    <a:pt x="135333" y="530222"/>
                  </a:cubicBezTo>
                  <a:cubicBezTo>
                    <a:pt x="189625" y="401730"/>
                    <a:pt x="272969" y="261808"/>
                    <a:pt x="400128" y="149222"/>
                  </a:cubicBezTo>
                  <a:lnTo>
                    <a:pt x="400128" y="149222"/>
                  </a:lnTo>
                  <a:cubicBezTo>
                    <a:pt x="419873" y="131629"/>
                    <a:pt x="440704" y="114837"/>
                    <a:pt x="462612" y="98835"/>
                  </a:cubicBezTo>
                  <a:cubicBezTo>
                    <a:pt x="472137" y="92167"/>
                    <a:pt x="480804" y="85881"/>
                    <a:pt x="489853" y="79785"/>
                  </a:cubicBezTo>
                  <a:lnTo>
                    <a:pt x="495949" y="75784"/>
                  </a:lnTo>
                  <a:cubicBezTo>
                    <a:pt x="537078" y="48438"/>
                    <a:pt x="582008" y="27283"/>
                    <a:pt x="629299" y="13015"/>
                  </a:cubicBezTo>
                  <a:lnTo>
                    <a:pt x="635395" y="11395"/>
                  </a:lnTo>
                  <a:cubicBezTo>
                    <a:pt x="656903" y="5452"/>
                    <a:pt x="678953" y="1661"/>
                    <a:pt x="701213" y="61"/>
                  </a:cubicBezTo>
                  <a:cubicBezTo>
                    <a:pt x="703594" y="61"/>
                    <a:pt x="705880" y="61"/>
                    <a:pt x="708262" y="61"/>
                  </a:cubicBezTo>
                  <a:cubicBezTo>
                    <a:pt x="737884" y="-1387"/>
                    <a:pt x="767555" y="1832"/>
                    <a:pt x="796177" y="9586"/>
                  </a:cubicBezTo>
                  <a:lnTo>
                    <a:pt x="801988" y="11205"/>
                  </a:lnTo>
                  <a:cubicBezTo>
                    <a:pt x="854651" y="25454"/>
                    <a:pt x="900676" y="57658"/>
                    <a:pt x="932099" y="102264"/>
                  </a:cubicBezTo>
                  <a:cubicBezTo>
                    <a:pt x="933404" y="104464"/>
                    <a:pt x="932775" y="107293"/>
                    <a:pt x="930670" y="108741"/>
                  </a:cubicBezTo>
                  <a:close/>
                </a:path>
              </a:pathLst>
            </a:custGeom>
            <a:solidFill>
              <a:srgbClr val="292E33">
                <a:alpha val="54000"/>
              </a:srgbClr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9" id="59"/>
            <p:cNvSpPr/>
            <p:nvPr/>
          </p:nvSpPr>
          <p:spPr>
            <a:xfrm>
              <a:off x="4308667" y="2642894"/>
              <a:ext cx="1481942" cy="1506564"/>
            </a:xfrm>
            <a:custGeom>
              <a:avLst/>
              <a:gdLst/>
              <a:ahLst/>
              <a:cxnLst/>
              <a:rect r="r" b="b" t="t" l="l"/>
              <a:pathLst>
                <a:path w="548740" h="557857" stroke="true" fill="norm" extrusionOk="true">
                  <a:moveTo>
                    <a:pt x="310455" y="556966"/>
                  </a:moveTo>
                  <a:lnTo>
                    <a:pt x="310455" y="556966"/>
                  </a:lnTo>
                  <a:cubicBezTo>
                    <a:pt x="308455" y="556966"/>
                    <a:pt x="306550" y="556966"/>
                    <a:pt x="304550" y="556966"/>
                  </a:cubicBezTo>
                  <a:lnTo>
                    <a:pt x="301407" y="556966"/>
                  </a:lnTo>
                  <a:cubicBezTo>
                    <a:pt x="193660" y="546365"/>
                    <a:pt x="94304" y="494101"/>
                    <a:pt x="24515" y="411329"/>
                  </a:cubicBezTo>
                  <a:cubicBezTo>
                    <a:pt x="-15395" y="363704"/>
                    <a:pt x="988" y="286837"/>
                    <a:pt x="20419" y="227687"/>
                  </a:cubicBezTo>
                  <a:cubicBezTo>
                    <a:pt x="20419" y="227687"/>
                    <a:pt x="20419" y="227687"/>
                    <a:pt x="20419" y="227687"/>
                  </a:cubicBezTo>
                  <a:lnTo>
                    <a:pt x="22419" y="221781"/>
                  </a:lnTo>
                  <a:cubicBezTo>
                    <a:pt x="42327" y="165107"/>
                    <a:pt x="78712" y="115197"/>
                    <a:pt x="119765" y="71286"/>
                  </a:cubicBezTo>
                  <a:cubicBezTo>
                    <a:pt x="140167" y="47502"/>
                    <a:pt x="164770" y="27681"/>
                    <a:pt x="192345" y="12803"/>
                  </a:cubicBezTo>
                  <a:cubicBezTo>
                    <a:pt x="220292" y="-2132"/>
                    <a:pt x="253305" y="-4390"/>
                    <a:pt x="283023" y="6612"/>
                  </a:cubicBezTo>
                  <a:lnTo>
                    <a:pt x="283023" y="6612"/>
                  </a:lnTo>
                  <a:cubicBezTo>
                    <a:pt x="285024" y="7431"/>
                    <a:pt x="286967" y="8383"/>
                    <a:pt x="288833" y="9469"/>
                  </a:cubicBezTo>
                  <a:cubicBezTo>
                    <a:pt x="307674" y="20423"/>
                    <a:pt x="322019" y="37701"/>
                    <a:pt x="329315" y="58237"/>
                  </a:cubicBezTo>
                  <a:lnTo>
                    <a:pt x="329315" y="58237"/>
                  </a:lnTo>
                  <a:cubicBezTo>
                    <a:pt x="332725" y="67352"/>
                    <a:pt x="333772" y="77182"/>
                    <a:pt x="332363" y="86812"/>
                  </a:cubicBezTo>
                  <a:lnTo>
                    <a:pt x="334744" y="86240"/>
                  </a:lnTo>
                  <a:cubicBezTo>
                    <a:pt x="378940" y="75382"/>
                    <a:pt x="426374" y="65476"/>
                    <a:pt x="468094" y="83097"/>
                  </a:cubicBezTo>
                  <a:cubicBezTo>
                    <a:pt x="471361" y="84459"/>
                    <a:pt x="474542" y="86022"/>
                    <a:pt x="477619" y="87765"/>
                  </a:cubicBezTo>
                  <a:cubicBezTo>
                    <a:pt x="479524" y="88812"/>
                    <a:pt x="481429" y="89860"/>
                    <a:pt x="483239" y="91098"/>
                  </a:cubicBezTo>
                  <a:cubicBezTo>
                    <a:pt x="509575" y="107929"/>
                    <a:pt x="527540" y="135133"/>
                    <a:pt x="532674" y="165965"/>
                  </a:cubicBezTo>
                  <a:cubicBezTo>
                    <a:pt x="538198" y="202160"/>
                    <a:pt x="528102" y="242165"/>
                    <a:pt x="500384" y="265882"/>
                  </a:cubicBezTo>
                  <a:cubicBezTo>
                    <a:pt x="522958" y="282837"/>
                    <a:pt x="544199" y="305125"/>
                    <a:pt x="548009" y="333033"/>
                  </a:cubicBezTo>
                  <a:cubicBezTo>
                    <a:pt x="553248" y="368086"/>
                    <a:pt x="528959" y="402375"/>
                    <a:pt x="498003" y="419425"/>
                  </a:cubicBezTo>
                  <a:cubicBezTo>
                    <a:pt x="473619" y="432951"/>
                    <a:pt x="447139" y="432094"/>
                    <a:pt x="419802" y="432284"/>
                  </a:cubicBezTo>
                  <a:lnTo>
                    <a:pt x="419802" y="432284"/>
                  </a:lnTo>
                  <a:cubicBezTo>
                    <a:pt x="416278" y="432284"/>
                    <a:pt x="412658" y="432284"/>
                    <a:pt x="409039" y="432284"/>
                  </a:cubicBezTo>
                  <a:lnTo>
                    <a:pt x="403705" y="432284"/>
                  </a:lnTo>
                  <a:lnTo>
                    <a:pt x="397990" y="432284"/>
                  </a:lnTo>
                  <a:lnTo>
                    <a:pt x="397228" y="432284"/>
                  </a:lnTo>
                  <a:lnTo>
                    <a:pt x="398276" y="433332"/>
                  </a:lnTo>
                  <a:lnTo>
                    <a:pt x="401991" y="437142"/>
                  </a:lnTo>
                  <a:cubicBezTo>
                    <a:pt x="418278" y="454668"/>
                    <a:pt x="429708" y="477909"/>
                    <a:pt x="423898" y="499530"/>
                  </a:cubicBezTo>
                  <a:cubicBezTo>
                    <a:pt x="416087" y="523238"/>
                    <a:pt x="397438" y="541812"/>
                    <a:pt x="373701" y="549537"/>
                  </a:cubicBezTo>
                  <a:cubicBezTo>
                    <a:pt x="353356" y="556337"/>
                    <a:pt x="331820" y="558871"/>
                    <a:pt x="310455" y="556966"/>
                  </a:cubicBezTo>
                  <a:close/>
                </a:path>
              </a:pathLst>
            </a:custGeom>
            <a:solidFill>
              <a:srgbClr val="FEB23B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0" id="60"/>
            <p:cNvSpPr/>
            <p:nvPr/>
          </p:nvSpPr>
          <p:spPr>
            <a:xfrm>
              <a:off x="5035879" y="3164382"/>
              <a:ext cx="504337" cy="647724"/>
            </a:xfrm>
            <a:custGeom>
              <a:avLst/>
              <a:gdLst/>
              <a:ahLst/>
              <a:cxnLst/>
              <a:rect r="r" b="b" t="t" l="l"/>
              <a:pathLst>
                <a:path w="186748" h="239842" stroke="true" fill="norm" extrusionOk="true">
                  <a:moveTo>
                    <a:pt x="150908" y="239375"/>
                  </a:moveTo>
                  <a:cubicBezTo>
                    <a:pt x="147384" y="239375"/>
                    <a:pt x="143765" y="239375"/>
                    <a:pt x="140145" y="239375"/>
                  </a:cubicBezTo>
                  <a:cubicBezTo>
                    <a:pt x="177759" y="219582"/>
                    <a:pt x="192209" y="173043"/>
                    <a:pt x="172416" y="135429"/>
                  </a:cubicBezTo>
                  <a:cubicBezTo>
                    <a:pt x="159271" y="110445"/>
                    <a:pt x="133506" y="94672"/>
                    <a:pt x="105284" y="94310"/>
                  </a:cubicBezTo>
                  <a:cubicBezTo>
                    <a:pt x="104512" y="94272"/>
                    <a:pt x="103798" y="93929"/>
                    <a:pt x="103283" y="93357"/>
                  </a:cubicBezTo>
                  <a:cubicBezTo>
                    <a:pt x="102788" y="92814"/>
                    <a:pt x="102540" y="92090"/>
                    <a:pt x="102617" y="91357"/>
                  </a:cubicBezTo>
                  <a:cubicBezTo>
                    <a:pt x="104417" y="45523"/>
                    <a:pt x="68717" y="6908"/>
                    <a:pt x="22883" y="5108"/>
                  </a:cubicBezTo>
                  <a:cubicBezTo>
                    <a:pt x="18492" y="4936"/>
                    <a:pt x="14101" y="5108"/>
                    <a:pt x="9748" y="5632"/>
                  </a:cubicBezTo>
                  <a:lnTo>
                    <a:pt x="9748" y="5632"/>
                  </a:lnTo>
                  <a:cubicBezTo>
                    <a:pt x="7462" y="5632"/>
                    <a:pt x="5366" y="6203"/>
                    <a:pt x="3271" y="6680"/>
                  </a:cubicBezTo>
                  <a:lnTo>
                    <a:pt x="2414" y="6680"/>
                  </a:lnTo>
                  <a:cubicBezTo>
                    <a:pt x="1271" y="6594"/>
                    <a:pt x="318" y="5784"/>
                    <a:pt x="32" y="4679"/>
                  </a:cubicBezTo>
                  <a:lnTo>
                    <a:pt x="32" y="4679"/>
                  </a:lnTo>
                  <a:cubicBezTo>
                    <a:pt x="-253" y="3184"/>
                    <a:pt x="718" y="1736"/>
                    <a:pt x="2214" y="1441"/>
                  </a:cubicBezTo>
                  <a:cubicBezTo>
                    <a:pt x="2223" y="1441"/>
                    <a:pt x="2223" y="1441"/>
                    <a:pt x="2223" y="1441"/>
                  </a:cubicBezTo>
                  <a:cubicBezTo>
                    <a:pt x="4547" y="946"/>
                    <a:pt x="6900" y="593"/>
                    <a:pt x="9272" y="393"/>
                  </a:cubicBezTo>
                  <a:cubicBezTo>
                    <a:pt x="52067" y="-4893"/>
                    <a:pt x="92387" y="21596"/>
                    <a:pt x="104522" y="62972"/>
                  </a:cubicBezTo>
                  <a:cubicBezTo>
                    <a:pt x="105093" y="64782"/>
                    <a:pt x="105569" y="66497"/>
                    <a:pt x="106046" y="68306"/>
                  </a:cubicBezTo>
                  <a:cubicBezTo>
                    <a:pt x="107693" y="75136"/>
                    <a:pt x="108494" y="82146"/>
                    <a:pt x="108427" y="89166"/>
                  </a:cubicBezTo>
                  <a:cubicBezTo>
                    <a:pt x="131363" y="90661"/>
                    <a:pt x="152699" y="101472"/>
                    <a:pt x="167482" y="119074"/>
                  </a:cubicBezTo>
                  <a:cubicBezTo>
                    <a:pt x="168920" y="120703"/>
                    <a:pt x="170254" y="122427"/>
                    <a:pt x="171482" y="124218"/>
                  </a:cubicBezTo>
                  <a:cubicBezTo>
                    <a:pt x="177778" y="132772"/>
                    <a:pt x="182303" y="142477"/>
                    <a:pt x="184817" y="152793"/>
                  </a:cubicBezTo>
                  <a:cubicBezTo>
                    <a:pt x="191961" y="185835"/>
                    <a:pt x="178740" y="219963"/>
                    <a:pt x="151194" y="23956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1" id="61"/>
            <p:cNvSpPr/>
            <p:nvPr/>
          </p:nvSpPr>
          <p:spPr>
            <a:xfrm>
              <a:off x="5307905" y="2882461"/>
              <a:ext cx="306116" cy="468103"/>
            </a:xfrm>
            <a:custGeom>
              <a:avLst/>
              <a:gdLst/>
              <a:ahLst/>
              <a:cxnLst/>
              <a:rect r="r" b="b" t="t" l="l"/>
              <a:pathLst>
                <a:path w="113350" h="173331" stroke="true" fill="norm" extrusionOk="true">
                  <a:moveTo>
                    <a:pt x="5129" y="172983"/>
                  </a:moveTo>
                  <a:cubicBezTo>
                    <a:pt x="4433" y="173078"/>
                    <a:pt x="3729" y="173078"/>
                    <a:pt x="3033" y="172983"/>
                  </a:cubicBezTo>
                  <a:cubicBezTo>
                    <a:pt x="1576" y="173202"/>
                    <a:pt x="214" y="172212"/>
                    <a:pt x="-5" y="170754"/>
                  </a:cubicBezTo>
                  <a:cubicBezTo>
                    <a:pt x="-5" y="170735"/>
                    <a:pt x="-15" y="170716"/>
                    <a:pt x="-15" y="170697"/>
                  </a:cubicBezTo>
                  <a:lnTo>
                    <a:pt x="-15" y="170697"/>
                  </a:lnTo>
                  <a:cubicBezTo>
                    <a:pt x="-81" y="169164"/>
                    <a:pt x="1042" y="167849"/>
                    <a:pt x="2557" y="167649"/>
                  </a:cubicBezTo>
                  <a:lnTo>
                    <a:pt x="3700" y="167649"/>
                  </a:lnTo>
                  <a:cubicBezTo>
                    <a:pt x="42810" y="163325"/>
                    <a:pt x="71013" y="128120"/>
                    <a:pt x="66689" y="89011"/>
                  </a:cubicBezTo>
                  <a:cubicBezTo>
                    <a:pt x="65641" y="79562"/>
                    <a:pt x="62717" y="70418"/>
                    <a:pt x="58088" y="62112"/>
                  </a:cubicBezTo>
                  <a:cubicBezTo>
                    <a:pt x="57707" y="61293"/>
                    <a:pt x="57707" y="60359"/>
                    <a:pt x="58088" y="59540"/>
                  </a:cubicBezTo>
                  <a:cubicBezTo>
                    <a:pt x="58497" y="58740"/>
                    <a:pt x="59221" y="58150"/>
                    <a:pt x="60088" y="57921"/>
                  </a:cubicBezTo>
                  <a:cubicBezTo>
                    <a:pt x="87539" y="51920"/>
                    <a:pt x="107256" y="27822"/>
                    <a:pt x="107713" y="-277"/>
                  </a:cubicBezTo>
                  <a:cubicBezTo>
                    <a:pt x="109618" y="771"/>
                    <a:pt x="111523" y="1819"/>
                    <a:pt x="113333" y="3057"/>
                  </a:cubicBezTo>
                  <a:cubicBezTo>
                    <a:pt x="111590" y="31337"/>
                    <a:pt x="92006" y="55359"/>
                    <a:pt x="64660" y="62779"/>
                  </a:cubicBezTo>
                  <a:cubicBezTo>
                    <a:pt x="71680" y="77228"/>
                    <a:pt x="74042" y="93507"/>
                    <a:pt x="71423" y="109356"/>
                  </a:cubicBezTo>
                  <a:cubicBezTo>
                    <a:pt x="71423" y="111166"/>
                    <a:pt x="70851" y="112976"/>
                    <a:pt x="70470" y="114881"/>
                  </a:cubicBezTo>
                  <a:cubicBezTo>
                    <a:pt x="69051" y="121043"/>
                    <a:pt x="66841" y="126996"/>
                    <a:pt x="63898" y="132597"/>
                  </a:cubicBezTo>
                  <a:cubicBezTo>
                    <a:pt x="51906" y="154695"/>
                    <a:pt x="30056" y="169707"/>
                    <a:pt x="5129" y="17298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2" id="62"/>
            <p:cNvSpPr/>
            <p:nvPr/>
          </p:nvSpPr>
          <p:spPr>
            <a:xfrm>
              <a:off x="5477939" y="3177518"/>
              <a:ext cx="149742" cy="324896"/>
            </a:xfrm>
            <a:custGeom>
              <a:avLst/>
              <a:gdLst/>
              <a:ahLst/>
              <a:cxnLst/>
              <a:rect r="r" b="b" t="t" l="l"/>
              <a:pathLst>
                <a:path w="55447" h="120304" stroke="true" fill="norm" extrusionOk="true">
                  <a:moveTo>
                    <a:pt x="-16" y="117354"/>
                  </a:moveTo>
                  <a:lnTo>
                    <a:pt x="-16" y="117354"/>
                  </a:lnTo>
                  <a:cubicBezTo>
                    <a:pt x="-73" y="115811"/>
                    <a:pt x="1108" y="114506"/>
                    <a:pt x="2651" y="114402"/>
                  </a:cubicBezTo>
                  <a:cubicBezTo>
                    <a:pt x="27835" y="111382"/>
                    <a:pt x="47448" y="91094"/>
                    <a:pt x="49610" y="65824"/>
                  </a:cubicBezTo>
                  <a:cubicBezTo>
                    <a:pt x="52277" y="42202"/>
                    <a:pt x="31607" y="12675"/>
                    <a:pt x="6842" y="5245"/>
                  </a:cubicBezTo>
                  <a:cubicBezTo>
                    <a:pt x="5356" y="4788"/>
                    <a:pt x="4509" y="3216"/>
                    <a:pt x="4937" y="1721"/>
                  </a:cubicBezTo>
                  <a:cubicBezTo>
                    <a:pt x="5433" y="263"/>
                    <a:pt x="6966" y="-565"/>
                    <a:pt x="8462" y="-184"/>
                  </a:cubicBezTo>
                  <a:cubicBezTo>
                    <a:pt x="35989" y="8198"/>
                    <a:pt x="58277" y="39916"/>
                    <a:pt x="55134" y="66491"/>
                  </a:cubicBezTo>
                  <a:cubicBezTo>
                    <a:pt x="52686" y="94475"/>
                    <a:pt x="30855" y="116869"/>
                    <a:pt x="2937" y="120021"/>
                  </a:cubicBezTo>
                  <a:cubicBezTo>
                    <a:pt x="1413" y="120126"/>
                    <a:pt x="99" y="118983"/>
                    <a:pt x="-6" y="117459"/>
                  </a:cubicBezTo>
                  <a:cubicBezTo>
                    <a:pt x="-16" y="117421"/>
                    <a:pt x="-16" y="117392"/>
                    <a:pt x="-16" y="11735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3" id="63"/>
            <p:cNvSpPr/>
            <p:nvPr/>
          </p:nvSpPr>
          <p:spPr>
            <a:xfrm>
              <a:off x="4365145" y="3240737"/>
              <a:ext cx="790760" cy="907063"/>
            </a:xfrm>
            <a:custGeom>
              <a:avLst/>
              <a:gdLst/>
              <a:ahLst/>
              <a:cxnLst/>
              <a:rect r="r" b="b" t="t" l="l"/>
              <a:pathLst>
                <a:path w="292806" h="335871" stroke="true" fill="norm" extrusionOk="true">
                  <a:moveTo>
                    <a:pt x="289542" y="335595"/>
                  </a:moveTo>
                  <a:lnTo>
                    <a:pt x="289542" y="335595"/>
                  </a:lnTo>
                  <a:cubicBezTo>
                    <a:pt x="287542" y="335595"/>
                    <a:pt x="285637" y="335595"/>
                    <a:pt x="283637" y="335595"/>
                  </a:cubicBezTo>
                  <a:cubicBezTo>
                    <a:pt x="287961" y="321660"/>
                    <a:pt x="288161" y="306772"/>
                    <a:pt x="284208" y="292732"/>
                  </a:cubicBezTo>
                  <a:cubicBezTo>
                    <a:pt x="268254" y="232725"/>
                    <a:pt x="217952" y="188091"/>
                    <a:pt x="156478" y="179385"/>
                  </a:cubicBezTo>
                  <a:cubicBezTo>
                    <a:pt x="155707" y="179299"/>
                    <a:pt x="155011" y="178880"/>
                    <a:pt x="154573" y="178242"/>
                  </a:cubicBezTo>
                  <a:cubicBezTo>
                    <a:pt x="154297" y="177537"/>
                    <a:pt x="154297" y="176756"/>
                    <a:pt x="154573" y="176051"/>
                  </a:cubicBezTo>
                  <a:cubicBezTo>
                    <a:pt x="169975" y="98660"/>
                    <a:pt x="119712" y="23441"/>
                    <a:pt x="42321" y="8039"/>
                  </a:cubicBezTo>
                  <a:cubicBezTo>
                    <a:pt x="28386" y="5268"/>
                    <a:pt x="14117" y="4591"/>
                    <a:pt x="-18" y="6030"/>
                  </a:cubicBezTo>
                  <a:lnTo>
                    <a:pt x="1983" y="124"/>
                  </a:lnTo>
                  <a:cubicBezTo>
                    <a:pt x="43702" y="-2914"/>
                    <a:pt x="84831" y="11421"/>
                    <a:pt x="115616" y="39748"/>
                  </a:cubicBezTo>
                  <a:cubicBezTo>
                    <a:pt x="117302" y="41243"/>
                    <a:pt x="118883" y="42825"/>
                    <a:pt x="120378" y="44511"/>
                  </a:cubicBezTo>
                  <a:lnTo>
                    <a:pt x="122474" y="46511"/>
                  </a:lnTo>
                  <a:cubicBezTo>
                    <a:pt x="154211" y="80925"/>
                    <a:pt x="168270" y="128064"/>
                    <a:pt x="160574" y="174241"/>
                  </a:cubicBezTo>
                  <a:cubicBezTo>
                    <a:pt x="223058" y="184366"/>
                    <a:pt x="273779" y="230239"/>
                    <a:pt x="290114" y="291399"/>
                  </a:cubicBezTo>
                  <a:cubicBezTo>
                    <a:pt x="293867" y="305915"/>
                    <a:pt x="293667" y="321174"/>
                    <a:pt x="289542" y="33559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4" id="64"/>
            <p:cNvSpPr/>
            <p:nvPr/>
          </p:nvSpPr>
          <p:spPr>
            <a:xfrm>
              <a:off x="4672790" y="2660467"/>
              <a:ext cx="416618" cy="700721"/>
            </a:xfrm>
            <a:custGeom>
              <a:avLst/>
              <a:gdLst/>
              <a:ahLst/>
              <a:cxnLst/>
              <a:rect r="r" b="b" t="t" l="l"/>
              <a:pathLst>
                <a:path w="154267" h="259466" stroke="true" fill="norm" extrusionOk="true">
                  <a:moveTo>
                    <a:pt x="5891" y="259185"/>
                  </a:moveTo>
                  <a:lnTo>
                    <a:pt x="3034" y="259185"/>
                  </a:lnTo>
                  <a:cubicBezTo>
                    <a:pt x="1596" y="259270"/>
                    <a:pt x="310" y="258299"/>
                    <a:pt x="-14" y="256898"/>
                  </a:cubicBezTo>
                  <a:lnTo>
                    <a:pt x="-14" y="256898"/>
                  </a:lnTo>
                  <a:cubicBezTo>
                    <a:pt x="-62" y="255936"/>
                    <a:pt x="367" y="255012"/>
                    <a:pt x="1129" y="254422"/>
                  </a:cubicBezTo>
                  <a:cubicBezTo>
                    <a:pt x="1567" y="254079"/>
                    <a:pt x="2101" y="253879"/>
                    <a:pt x="2653" y="253850"/>
                  </a:cubicBezTo>
                  <a:cubicBezTo>
                    <a:pt x="52878" y="250383"/>
                    <a:pt x="90778" y="206864"/>
                    <a:pt x="87321" y="156638"/>
                  </a:cubicBezTo>
                  <a:cubicBezTo>
                    <a:pt x="86425" y="143722"/>
                    <a:pt x="82796" y="131140"/>
                    <a:pt x="76662" y="119738"/>
                  </a:cubicBezTo>
                  <a:cubicBezTo>
                    <a:pt x="76329" y="119015"/>
                    <a:pt x="76329" y="118176"/>
                    <a:pt x="76662" y="117452"/>
                  </a:cubicBezTo>
                  <a:cubicBezTo>
                    <a:pt x="76919" y="116748"/>
                    <a:pt x="77424" y="116176"/>
                    <a:pt x="78091" y="115833"/>
                  </a:cubicBezTo>
                  <a:cubicBezTo>
                    <a:pt x="123144" y="95240"/>
                    <a:pt x="151024" y="49196"/>
                    <a:pt x="148386" y="-277"/>
                  </a:cubicBezTo>
                  <a:cubicBezTo>
                    <a:pt x="150386" y="542"/>
                    <a:pt x="152329" y="1495"/>
                    <a:pt x="154196" y="2581"/>
                  </a:cubicBezTo>
                  <a:cubicBezTo>
                    <a:pt x="154796" y="22888"/>
                    <a:pt x="150414" y="43033"/>
                    <a:pt x="141432" y="61255"/>
                  </a:cubicBezTo>
                  <a:cubicBezTo>
                    <a:pt x="129107" y="86706"/>
                    <a:pt x="108571" y="107270"/>
                    <a:pt x="83139" y="119643"/>
                  </a:cubicBezTo>
                  <a:cubicBezTo>
                    <a:pt x="107066" y="167373"/>
                    <a:pt x="87759" y="225466"/>
                    <a:pt x="40029" y="249393"/>
                  </a:cubicBezTo>
                  <a:cubicBezTo>
                    <a:pt x="29409" y="254717"/>
                    <a:pt x="17903" y="258032"/>
                    <a:pt x="6082" y="25918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5" id="65"/>
            <p:cNvSpPr/>
            <p:nvPr/>
          </p:nvSpPr>
          <p:spPr>
            <a:xfrm>
              <a:off x="5033186" y="2799889"/>
              <a:ext cx="366815" cy="1012474"/>
            </a:xfrm>
            <a:custGeom>
              <a:avLst/>
              <a:gdLst/>
              <a:ahLst/>
              <a:cxnLst/>
              <a:rect r="r" b="b" t="t" l="l"/>
              <a:pathLst>
                <a:path w="135826" h="374903" stroke="true" fill="norm" extrusionOk="true">
                  <a:moveTo>
                    <a:pt x="98471" y="306238"/>
                  </a:moveTo>
                  <a:cubicBezTo>
                    <a:pt x="117445" y="324812"/>
                    <a:pt x="130446" y="348624"/>
                    <a:pt x="135809" y="374627"/>
                  </a:cubicBezTo>
                  <a:lnTo>
                    <a:pt x="130094" y="374627"/>
                  </a:lnTo>
                  <a:cubicBezTo>
                    <a:pt x="125017" y="349986"/>
                    <a:pt x="112635" y="327450"/>
                    <a:pt x="94566" y="309953"/>
                  </a:cubicBezTo>
                  <a:cubicBezTo>
                    <a:pt x="75801" y="291846"/>
                    <a:pt x="51932" y="279939"/>
                    <a:pt x="26176" y="275853"/>
                  </a:cubicBezTo>
                  <a:cubicBezTo>
                    <a:pt x="25252" y="275691"/>
                    <a:pt x="24471" y="275082"/>
                    <a:pt x="24081" y="274234"/>
                  </a:cubicBezTo>
                  <a:cubicBezTo>
                    <a:pt x="23652" y="273396"/>
                    <a:pt x="23652" y="272405"/>
                    <a:pt x="24081" y="271567"/>
                  </a:cubicBezTo>
                  <a:cubicBezTo>
                    <a:pt x="36882" y="250869"/>
                    <a:pt x="41559" y="226171"/>
                    <a:pt x="37225" y="202225"/>
                  </a:cubicBezTo>
                  <a:lnTo>
                    <a:pt x="37225" y="201463"/>
                  </a:lnTo>
                  <a:cubicBezTo>
                    <a:pt x="33034" y="178174"/>
                    <a:pt x="21080" y="156990"/>
                    <a:pt x="3316" y="141360"/>
                  </a:cubicBezTo>
                  <a:cubicBezTo>
                    <a:pt x="2592" y="140617"/>
                    <a:pt x="1792" y="139950"/>
                    <a:pt x="935" y="139360"/>
                  </a:cubicBezTo>
                  <a:lnTo>
                    <a:pt x="935" y="139360"/>
                  </a:lnTo>
                  <a:cubicBezTo>
                    <a:pt x="420" y="138922"/>
                    <a:pt x="78" y="138312"/>
                    <a:pt x="-18" y="137645"/>
                  </a:cubicBezTo>
                  <a:cubicBezTo>
                    <a:pt x="-18" y="137645"/>
                    <a:pt x="-18" y="137645"/>
                    <a:pt x="-18" y="137169"/>
                  </a:cubicBezTo>
                  <a:cubicBezTo>
                    <a:pt x="-18" y="136293"/>
                    <a:pt x="411" y="135473"/>
                    <a:pt x="1125" y="134978"/>
                  </a:cubicBezTo>
                  <a:cubicBezTo>
                    <a:pt x="42740" y="102946"/>
                    <a:pt x="65371" y="52082"/>
                    <a:pt x="61323" y="-277"/>
                  </a:cubicBezTo>
                  <a:cubicBezTo>
                    <a:pt x="64733" y="8839"/>
                    <a:pt x="65781" y="18668"/>
                    <a:pt x="64371" y="28298"/>
                  </a:cubicBezTo>
                  <a:lnTo>
                    <a:pt x="66753" y="27727"/>
                  </a:lnTo>
                  <a:cubicBezTo>
                    <a:pt x="62581" y="69351"/>
                    <a:pt x="42312" y="107699"/>
                    <a:pt x="10269" y="134597"/>
                  </a:cubicBezTo>
                  <a:lnTo>
                    <a:pt x="7317" y="136883"/>
                  </a:lnTo>
                  <a:lnTo>
                    <a:pt x="10841" y="140122"/>
                  </a:lnTo>
                  <a:lnTo>
                    <a:pt x="10841" y="140122"/>
                  </a:lnTo>
                  <a:cubicBezTo>
                    <a:pt x="27700" y="156552"/>
                    <a:pt x="38940" y="177888"/>
                    <a:pt x="42940" y="201082"/>
                  </a:cubicBezTo>
                  <a:cubicBezTo>
                    <a:pt x="47226" y="224980"/>
                    <a:pt x="43092" y="249621"/>
                    <a:pt x="31224" y="270805"/>
                  </a:cubicBezTo>
                  <a:cubicBezTo>
                    <a:pt x="56599" y="275843"/>
                    <a:pt x="79964" y="288150"/>
                    <a:pt x="98471" y="30623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6" id="66"/>
            <p:cNvSpPr/>
            <p:nvPr/>
          </p:nvSpPr>
          <p:spPr>
            <a:xfrm>
              <a:off x="3889003" y="3439422"/>
              <a:ext cx="466876" cy="568155"/>
            </a:xfrm>
            <a:custGeom>
              <a:avLst/>
              <a:gdLst/>
              <a:ahLst/>
              <a:cxnLst/>
              <a:rect r="r" b="b" t="t" l="l"/>
              <a:pathLst>
                <a:path w="172877" h="210379" stroke="true" fill="norm" extrusionOk="true">
                  <a:moveTo>
                    <a:pt x="171623" y="69620"/>
                  </a:moveTo>
                  <a:cubicBezTo>
                    <a:pt x="170261" y="49532"/>
                    <a:pt x="158679" y="31539"/>
                    <a:pt x="140952" y="21995"/>
                  </a:cubicBezTo>
                  <a:cubicBezTo>
                    <a:pt x="109834" y="5497"/>
                    <a:pt x="74763" y="-2085"/>
                    <a:pt x="39606" y="87"/>
                  </a:cubicBezTo>
                  <a:cubicBezTo>
                    <a:pt x="30824" y="306"/>
                    <a:pt x="22195" y="2392"/>
                    <a:pt x="14270" y="6183"/>
                  </a:cubicBezTo>
                  <a:cubicBezTo>
                    <a:pt x="6326" y="10222"/>
                    <a:pt x="944" y="17994"/>
                    <a:pt x="-18" y="26852"/>
                  </a:cubicBezTo>
                  <a:cubicBezTo>
                    <a:pt x="144" y="35606"/>
                    <a:pt x="4593" y="43721"/>
                    <a:pt x="11889" y="48569"/>
                  </a:cubicBezTo>
                  <a:cubicBezTo>
                    <a:pt x="19166" y="53322"/>
                    <a:pt x="27329" y="56561"/>
                    <a:pt x="35892" y="58094"/>
                  </a:cubicBezTo>
                  <a:cubicBezTo>
                    <a:pt x="64686" y="64581"/>
                    <a:pt x="94356" y="66286"/>
                    <a:pt x="123712" y="63143"/>
                  </a:cubicBezTo>
                  <a:cubicBezTo>
                    <a:pt x="96147" y="78573"/>
                    <a:pt x="73144" y="101023"/>
                    <a:pt x="57037" y="128199"/>
                  </a:cubicBezTo>
                  <a:cubicBezTo>
                    <a:pt x="53799" y="133180"/>
                    <a:pt x="51656" y="138800"/>
                    <a:pt x="50751" y="144677"/>
                  </a:cubicBezTo>
                  <a:cubicBezTo>
                    <a:pt x="49913" y="150677"/>
                    <a:pt x="52389" y="156650"/>
                    <a:pt x="57228" y="160298"/>
                  </a:cubicBezTo>
                  <a:cubicBezTo>
                    <a:pt x="62305" y="163060"/>
                    <a:pt x="68439" y="163060"/>
                    <a:pt x="73515" y="160298"/>
                  </a:cubicBezTo>
                  <a:cubicBezTo>
                    <a:pt x="78497" y="157621"/>
                    <a:pt x="83002" y="154145"/>
                    <a:pt x="86851" y="150011"/>
                  </a:cubicBezTo>
                  <a:lnTo>
                    <a:pt x="129427" y="108863"/>
                  </a:lnTo>
                  <a:cubicBezTo>
                    <a:pt x="122884" y="132828"/>
                    <a:pt x="119521" y="157555"/>
                    <a:pt x="119426" y="182396"/>
                  </a:cubicBezTo>
                  <a:cubicBezTo>
                    <a:pt x="119426" y="193159"/>
                    <a:pt x="122379" y="206303"/>
                    <a:pt x="132761" y="209542"/>
                  </a:cubicBezTo>
                  <a:cubicBezTo>
                    <a:pt x="139857" y="211333"/>
                    <a:pt x="147334" y="208751"/>
                    <a:pt x="151811" y="202970"/>
                  </a:cubicBezTo>
                  <a:cubicBezTo>
                    <a:pt x="156107" y="197331"/>
                    <a:pt x="159126" y="190835"/>
                    <a:pt x="160669" y="183920"/>
                  </a:cubicBezTo>
                  <a:cubicBezTo>
                    <a:pt x="171337" y="146820"/>
                    <a:pt x="175052" y="108072"/>
                    <a:pt x="171623" y="6962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7" id="67"/>
            <p:cNvSpPr/>
            <p:nvPr/>
          </p:nvSpPr>
          <p:spPr>
            <a:xfrm>
              <a:off x="3261067" y="2081201"/>
              <a:ext cx="734004" cy="1029169"/>
            </a:xfrm>
            <a:custGeom>
              <a:avLst/>
              <a:gdLst/>
              <a:ahLst/>
              <a:cxnLst/>
              <a:rect r="r" b="b" t="t" l="l"/>
              <a:pathLst>
                <a:path w="271790" h="381085" stroke="true" fill="norm" extrusionOk="true">
                  <a:moveTo>
                    <a:pt x="192588" y="19907"/>
                  </a:moveTo>
                  <a:lnTo>
                    <a:pt x="200684" y="14097"/>
                  </a:lnTo>
                  <a:cubicBezTo>
                    <a:pt x="219734" y="952"/>
                    <a:pt x="247833" y="-9811"/>
                    <a:pt x="264692" y="13049"/>
                  </a:cubicBezTo>
                  <a:cubicBezTo>
                    <a:pt x="271198" y="22250"/>
                    <a:pt x="273360" y="33842"/>
                    <a:pt x="270597" y="44767"/>
                  </a:cubicBezTo>
                  <a:cubicBezTo>
                    <a:pt x="266854" y="56502"/>
                    <a:pt x="260310" y="67160"/>
                    <a:pt x="251547" y="75818"/>
                  </a:cubicBezTo>
                  <a:cubicBezTo>
                    <a:pt x="215829" y="115824"/>
                    <a:pt x="174490" y="150494"/>
                    <a:pt x="141058" y="192405"/>
                  </a:cubicBezTo>
                  <a:cubicBezTo>
                    <a:pt x="104863" y="237743"/>
                    <a:pt x="68953" y="284035"/>
                    <a:pt x="35235" y="331279"/>
                  </a:cubicBezTo>
                  <a:cubicBezTo>
                    <a:pt x="25710" y="344138"/>
                    <a:pt x="16851" y="357092"/>
                    <a:pt x="7803" y="369950"/>
                  </a:cubicBezTo>
                  <a:lnTo>
                    <a:pt x="183" y="380809"/>
                  </a:lnTo>
                  <a:cubicBezTo>
                    <a:pt x="-2294" y="323087"/>
                    <a:pt x="18566" y="264890"/>
                    <a:pt x="42283" y="213169"/>
                  </a:cubicBezTo>
                  <a:cubicBezTo>
                    <a:pt x="75145" y="140493"/>
                    <a:pt x="127437" y="67913"/>
                    <a:pt x="192588" y="19907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8" id="68"/>
            <p:cNvSpPr/>
            <p:nvPr/>
          </p:nvSpPr>
          <p:spPr>
            <a:xfrm>
              <a:off x="3115867" y="2329921"/>
              <a:ext cx="630883" cy="1782120"/>
            </a:xfrm>
            <a:custGeom>
              <a:avLst/>
              <a:gdLst/>
              <a:ahLst/>
              <a:cxnLst/>
              <a:rect r="r" b="b" t="t" l="l"/>
              <a:pathLst>
                <a:path w="233606" h="659891" stroke="true" fill="norm" extrusionOk="true">
                  <a:moveTo>
                    <a:pt x="4037" y="659615"/>
                  </a:moveTo>
                  <a:cubicBezTo>
                    <a:pt x="-20033" y="416614"/>
                    <a:pt x="63901" y="175317"/>
                    <a:pt x="233589" y="-277"/>
                  </a:cubicBezTo>
                </a:path>
              </a:pathLst>
            </a:custGeom>
            <a:noFill/>
            <a:ln w="4763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9" id="69"/>
            <p:cNvSpPr/>
            <p:nvPr/>
          </p:nvSpPr>
          <p:spPr>
            <a:xfrm>
              <a:off x="2829566" y="2389645"/>
              <a:ext cx="295203" cy="1229021"/>
            </a:xfrm>
            <a:custGeom>
              <a:avLst/>
              <a:gdLst/>
              <a:ahLst/>
              <a:cxnLst/>
              <a:rect r="r" b="b" t="t" l="l"/>
              <a:pathLst>
                <a:path w="109309" h="455087" stroke="true" fill="norm" extrusionOk="true">
                  <a:moveTo>
                    <a:pt x="27755" y="47141"/>
                  </a:moveTo>
                  <a:lnTo>
                    <a:pt x="31469" y="37616"/>
                  </a:lnTo>
                  <a:cubicBezTo>
                    <a:pt x="40328" y="16185"/>
                    <a:pt x="58139" y="-8008"/>
                    <a:pt x="84619" y="2088"/>
                  </a:cubicBezTo>
                  <a:cubicBezTo>
                    <a:pt x="95087" y="6251"/>
                    <a:pt x="103174" y="14823"/>
                    <a:pt x="106717" y="25519"/>
                  </a:cubicBezTo>
                  <a:cubicBezTo>
                    <a:pt x="109908" y="37473"/>
                    <a:pt x="110136" y="50028"/>
                    <a:pt x="107383" y="62096"/>
                  </a:cubicBezTo>
                  <a:cubicBezTo>
                    <a:pt x="99002" y="115055"/>
                    <a:pt x="83000" y="166871"/>
                    <a:pt x="77570" y="220020"/>
                  </a:cubicBezTo>
                  <a:cubicBezTo>
                    <a:pt x="71760" y="277646"/>
                    <a:pt x="66617" y="336130"/>
                    <a:pt x="63854" y="394042"/>
                  </a:cubicBezTo>
                  <a:cubicBezTo>
                    <a:pt x="63092" y="409853"/>
                    <a:pt x="62330" y="425665"/>
                    <a:pt x="61759" y="441667"/>
                  </a:cubicBezTo>
                  <a:lnTo>
                    <a:pt x="61187" y="454811"/>
                  </a:lnTo>
                  <a:cubicBezTo>
                    <a:pt x="27945" y="407663"/>
                    <a:pt x="13562" y="347369"/>
                    <a:pt x="5752" y="291077"/>
                  </a:cubicBezTo>
                  <a:cubicBezTo>
                    <a:pt x="-5678" y="212591"/>
                    <a:pt x="-1011" y="122770"/>
                    <a:pt x="27755" y="47141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0" id="70"/>
            <p:cNvSpPr/>
            <p:nvPr/>
          </p:nvSpPr>
          <p:spPr>
            <a:xfrm>
              <a:off x="2937156" y="2788315"/>
              <a:ext cx="178341" cy="1268682"/>
            </a:xfrm>
            <a:custGeom>
              <a:avLst/>
              <a:gdLst/>
              <a:ahLst/>
              <a:cxnLst/>
              <a:rect r="r" b="b" t="t" l="l"/>
              <a:pathLst>
                <a:path w="66037" h="469773" stroke="true" fill="norm" extrusionOk="true">
                  <a:moveTo>
                    <a:pt x="66020" y="469496"/>
                  </a:moveTo>
                  <a:cubicBezTo>
                    <a:pt x="9651" y="319725"/>
                    <a:pt x="-11056" y="158886"/>
                    <a:pt x="5536" y="-277"/>
                  </a:cubicBezTo>
                </a:path>
              </a:pathLst>
            </a:custGeom>
            <a:noFill/>
            <a:ln w="4763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1" id="71"/>
            <p:cNvSpPr/>
            <p:nvPr/>
          </p:nvSpPr>
          <p:spPr>
            <a:xfrm>
              <a:off x="2987912" y="2554551"/>
              <a:ext cx="1275228" cy="2480449"/>
            </a:xfrm>
            <a:custGeom>
              <a:avLst/>
              <a:gdLst/>
              <a:ahLst/>
              <a:cxnLst/>
              <a:rect r="r" b="b" t="t" l="l"/>
              <a:pathLst>
                <a:path w="472197" h="918471" stroke="true" fill="norm" extrusionOk="true">
                  <a:moveTo>
                    <a:pt x="469565" y="78090"/>
                  </a:moveTo>
                  <a:cubicBezTo>
                    <a:pt x="462898" y="100103"/>
                    <a:pt x="452249" y="120705"/>
                    <a:pt x="438132" y="138860"/>
                  </a:cubicBezTo>
                  <a:cubicBezTo>
                    <a:pt x="350122" y="266304"/>
                    <a:pt x="252490" y="387272"/>
                    <a:pt x="173242" y="520336"/>
                  </a:cubicBezTo>
                  <a:cubicBezTo>
                    <a:pt x="136666" y="581772"/>
                    <a:pt x="98090" y="641018"/>
                    <a:pt x="72753" y="708074"/>
                  </a:cubicBezTo>
                  <a:cubicBezTo>
                    <a:pt x="60504" y="745183"/>
                    <a:pt x="50265" y="782921"/>
                    <a:pt x="42083" y="821135"/>
                  </a:cubicBezTo>
                  <a:cubicBezTo>
                    <a:pt x="34425" y="852987"/>
                    <a:pt x="29710" y="885477"/>
                    <a:pt x="27986" y="918195"/>
                  </a:cubicBezTo>
                  <a:cubicBezTo>
                    <a:pt x="22633" y="904803"/>
                    <a:pt x="18851" y="890840"/>
                    <a:pt x="16746" y="876571"/>
                  </a:cubicBezTo>
                  <a:cubicBezTo>
                    <a:pt x="6307" y="813973"/>
                    <a:pt x="697" y="750670"/>
                    <a:pt x="-18" y="687214"/>
                  </a:cubicBezTo>
                  <a:cubicBezTo>
                    <a:pt x="2383" y="600460"/>
                    <a:pt x="16518" y="514431"/>
                    <a:pt x="41988" y="431468"/>
                  </a:cubicBezTo>
                  <a:cubicBezTo>
                    <a:pt x="93708" y="266495"/>
                    <a:pt x="198579" y="115333"/>
                    <a:pt x="345645" y="24560"/>
                  </a:cubicBezTo>
                  <a:cubicBezTo>
                    <a:pt x="361856" y="13539"/>
                    <a:pt x="379973" y="5624"/>
                    <a:pt x="399080" y="1223"/>
                  </a:cubicBezTo>
                  <a:cubicBezTo>
                    <a:pt x="408853" y="-777"/>
                    <a:pt x="418930" y="-777"/>
                    <a:pt x="428703" y="1223"/>
                  </a:cubicBezTo>
                  <a:cubicBezTo>
                    <a:pt x="430836" y="1652"/>
                    <a:pt x="432932" y="2224"/>
                    <a:pt x="434989" y="2938"/>
                  </a:cubicBezTo>
                  <a:cubicBezTo>
                    <a:pt x="442019" y="5253"/>
                    <a:pt x="448505" y="8986"/>
                    <a:pt x="454039" y="13892"/>
                  </a:cubicBezTo>
                  <a:cubicBezTo>
                    <a:pt x="470194" y="31046"/>
                    <a:pt x="476099" y="55449"/>
                    <a:pt x="469565" y="7809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2" id="72"/>
            <p:cNvSpPr/>
            <p:nvPr/>
          </p:nvSpPr>
          <p:spPr>
            <a:xfrm>
              <a:off x="3012795" y="2559374"/>
              <a:ext cx="1149906" cy="2492704"/>
            </a:xfrm>
            <a:custGeom>
              <a:avLst/>
              <a:gdLst/>
              <a:ahLst/>
              <a:cxnLst/>
              <a:rect r="r" b="b" t="t" l="l"/>
              <a:pathLst>
                <a:path w="425792" h="923009" stroke="true" fill="norm" extrusionOk="true">
                  <a:moveTo>
                    <a:pt x="425775" y="1438"/>
                  </a:moveTo>
                  <a:cubicBezTo>
                    <a:pt x="115222" y="194033"/>
                    <a:pt x="-46142" y="556802"/>
                    <a:pt x="18771" y="916409"/>
                  </a:cubicBezTo>
                  <a:cubicBezTo>
                    <a:pt x="18829" y="917562"/>
                    <a:pt x="18990" y="918714"/>
                    <a:pt x="19248" y="919838"/>
                  </a:cubicBezTo>
                  <a:cubicBezTo>
                    <a:pt x="19448" y="921105"/>
                    <a:pt x="18667" y="922334"/>
                    <a:pt x="17438" y="922696"/>
                  </a:cubicBezTo>
                  <a:lnTo>
                    <a:pt x="17438" y="922696"/>
                  </a:lnTo>
                  <a:cubicBezTo>
                    <a:pt x="16152" y="922925"/>
                    <a:pt x="14914" y="922077"/>
                    <a:pt x="14676" y="920791"/>
                  </a:cubicBezTo>
                  <a:cubicBezTo>
                    <a:pt x="11913" y="905551"/>
                    <a:pt x="9532" y="890216"/>
                    <a:pt x="7627" y="874785"/>
                  </a:cubicBezTo>
                  <a:cubicBezTo>
                    <a:pt x="-37960" y="527637"/>
                    <a:pt x="122984" y="185775"/>
                    <a:pt x="419583" y="-277"/>
                  </a:cubicBezTo>
                  <a:cubicBezTo>
                    <a:pt x="421679" y="152"/>
                    <a:pt x="423755" y="724"/>
                    <a:pt x="425775" y="143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3" id="73"/>
            <p:cNvSpPr/>
            <p:nvPr/>
          </p:nvSpPr>
          <p:spPr>
            <a:xfrm>
              <a:off x="3187526" y="4800147"/>
              <a:ext cx="1580191" cy="2082057"/>
            </a:xfrm>
            <a:custGeom>
              <a:avLst/>
              <a:gdLst/>
              <a:ahLst/>
              <a:cxnLst/>
              <a:rect r="r" b="b" t="t" l="l"/>
              <a:pathLst>
                <a:path w="585120" h="770953" stroke="true" fill="norm" extrusionOk="true">
                  <a:moveTo>
                    <a:pt x="585103" y="7915"/>
                  </a:moveTo>
                  <a:cubicBezTo>
                    <a:pt x="571578" y="20012"/>
                    <a:pt x="558243" y="32204"/>
                    <a:pt x="545098" y="44681"/>
                  </a:cubicBezTo>
                  <a:cubicBezTo>
                    <a:pt x="524905" y="63731"/>
                    <a:pt x="504998" y="82781"/>
                    <a:pt x="485662" y="102403"/>
                  </a:cubicBezTo>
                  <a:cubicBezTo>
                    <a:pt x="456135" y="131864"/>
                    <a:pt x="427560" y="162029"/>
                    <a:pt x="399937" y="192891"/>
                  </a:cubicBezTo>
                  <a:cubicBezTo>
                    <a:pt x="355046" y="242611"/>
                    <a:pt x="312374" y="294046"/>
                    <a:pt x="271921" y="347195"/>
                  </a:cubicBezTo>
                  <a:cubicBezTo>
                    <a:pt x="246137" y="380914"/>
                    <a:pt x="221315" y="415271"/>
                    <a:pt x="197436" y="450256"/>
                  </a:cubicBezTo>
                  <a:cubicBezTo>
                    <a:pt x="191149" y="459210"/>
                    <a:pt x="185053" y="468258"/>
                    <a:pt x="179148" y="477307"/>
                  </a:cubicBezTo>
                  <a:cubicBezTo>
                    <a:pt x="116606" y="571119"/>
                    <a:pt x="60628" y="669141"/>
                    <a:pt x="11603" y="770677"/>
                  </a:cubicBezTo>
                  <a:lnTo>
                    <a:pt x="-18" y="770677"/>
                  </a:lnTo>
                  <a:cubicBezTo>
                    <a:pt x="44979" y="677046"/>
                    <a:pt x="95880" y="586378"/>
                    <a:pt x="152382" y="499214"/>
                  </a:cubicBezTo>
                  <a:cubicBezTo>
                    <a:pt x="158097" y="490356"/>
                    <a:pt x="163908" y="481593"/>
                    <a:pt x="169718" y="472830"/>
                  </a:cubicBezTo>
                  <a:cubicBezTo>
                    <a:pt x="200836" y="425901"/>
                    <a:pt x="233631" y="380057"/>
                    <a:pt x="268111" y="335289"/>
                  </a:cubicBezTo>
                  <a:cubicBezTo>
                    <a:pt x="306211" y="285759"/>
                    <a:pt x="346149" y="237658"/>
                    <a:pt x="387936" y="190986"/>
                  </a:cubicBezTo>
                  <a:cubicBezTo>
                    <a:pt x="414920" y="160696"/>
                    <a:pt x="442771" y="131102"/>
                    <a:pt x="471470" y="102212"/>
                  </a:cubicBezTo>
                  <a:cubicBezTo>
                    <a:pt x="493635" y="79610"/>
                    <a:pt x="516333" y="57378"/>
                    <a:pt x="539574" y="35537"/>
                  </a:cubicBezTo>
                  <a:cubicBezTo>
                    <a:pt x="552270" y="23412"/>
                    <a:pt x="565263" y="11468"/>
                    <a:pt x="578531" y="-277"/>
                  </a:cubicBezTo>
                  <a:close/>
                </a:path>
              </a:pathLst>
            </a:custGeom>
            <a:solidFill>
              <a:srgbClr val="292E33">
                <a:alpha val="50000"/>
              </a:srgbClr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4" id="74"/>
            <p:cNvSpPr/>
            <p:nvPr/>
          </p:nvSpPr>
          <p:spPr>
            <a:xfrm>
              <a:off x="3918151" y="4221665"/>
              <a:ext cx="1459344" cy="1598869"/>
            </a:xfrm>
            <a:custGeom>
              <a:avLst/>
              <a:gdLst/>
              <a:ahLst/>
              <a:cxnLst/>
              <a:rect r="r" b="b" t="t" l="l"/>
              <a:pathLst>
                <a:path w="540372" h="592036" stroke="true" fill="norm" extrusionOk="true">
                  <a:moveTo>
                    <a:pt x="285989" y="178112"/>
                  </a:moveTo>
                  <a:cubicBezTo>
                    <a:pt x="384945" y="210831"/>
                    <a:pt x="470441" y="275105"/>
                    <a:pt x="529353" y="361088"/>
                  </a:cubicBezTo>
                  <a:cubicBezTo>
                    <a:pt x="534830" y="368022"/>
                    <a:pt x="538526" y="376204"/>
                    <a:pt x="540116" y="384900"/>
                  </a:cubicBezTo>
                  <a:cubicBezTo>
                    <a:pt x="541517" y="393901"/>
                    <a:pt x="536659" y="402712"/>
                    <a:pt x="528305" y="406331"/>
                  </a:cubicBezTo>
                  <a:cubicBezTo>
                    <a:pt x="519171" y="407608"/>
                    <a:pt x="509951" y="404588"/>
                    <a:pt x="503350" y="398140"/>
                  </a:cubicBezTo>
                  <a:lnTo>
                    <a:pt x="419339" y="337180"/>
                  </a:lnTo>
                  <a:cubicBezTo>
                    <a:pt x="459078" y="398864"/>
                    <a:pt x="480633" y="470501"/>
                    <a:pt x="481538" y="543872"/>
                  </a:cubicBezTo>
                  <a:cubicBezTo>
                    <a:pt x="482014" y="562065"/>
                    <a:pt x="478394" y="584449"/>
                    <a:pt x="461345" y="590640"/>
                  </a:cubicBezTo>
                  <a:cubicBezTo>
                    <a:pt x="448838" y="594060"/>
                    <a:pt x="435503" y="589488"/>
                    <a:pt x="427721" y="579115"/>
                  </a:cubicBezTo>
                  <a:cubicBezTo>
                    <a:pt x="420292" y="568847"/>
                    <a:pt x="415015" y="557179"/>
                    <a:pt x="412196" y="544825"/>
                  </a:cubicBezTo>
                  <a:cubicBezTo>
                    <a:pt x="397908" y="496628"/>
                    <a:pt x="383592" y="448403"/>
                    <a:pt x="369238" y="400140"/>
                  </a:cubicBezTo>
                  <a:cubicBezTo>
                    <a:pt x="369495" y="453490"/>
                    <a:pt x="357294" y="506163"/>
                    <a:pt x="333614" y="553969"/>
                  </a:cubicBezTo>
                  <a:cubicBezTo>
                    <a:pt x="329604" y="563713"/>
                    <a:pt x="323604" y="572505"/>
                    <a:pt x="315993" y="579782"/>
                  </a:cubicBezTo>
                  <a:cubicBezTo>
                    <a:pt x="308145" y="587078"/>
                    <a:pt x="297029" y="589688"/>
                    <a:pt x="286751" y="586640"/>
                  </a:cubicBezTo>
                  <a:cubicBezTo>
                    <a:pt x="269892" y="580448"/>
                    <a:pt x="266559" y="558065"/>
                    <a:pt x="266463" y="540539"/>
                  </a:cubicBezTo>
                  <a:cubicBezTo>
                    <a:pt x="266273" y="481493"/>
                    <a:pt x="272664" y="422619"/>
                    <a:pt x="285513" y="364993"/>
                  </a:cubicBezTo>
                  <a:cubicBezTo>
                    <a:pt x="264653" y="415380"/>
                    <a:pt x="221410" y="456623"/>
                    <a:pt x="175309" y="485579"/>
                  </a:cubicBezTo>
                  <a:cubicBezTo>
                    <a:pt x="166832" y="491656"/>
                    <a:pt x="157040" y="495638"/>
                    <a:pt x="146734" y="497200"/>
                  </a:cubicBezTo>
                  <a:cubicBezTo>
                    <a:pt x="136209" y="498676"/>
                    <a:pt x="125779" y="493876"/>
                    <a:pt x="120064" y="484913"/>
                  </a:cubicBezTo>
                  <a:cubicBezTo>
                    <a:pt x="112920" y="471863"/>
                    <a:pt x="121588" y="456338"/>
                    <a:pt x="130351" y="443955"/>
                  </a:cubicBezTo>
                  <a:cubicBezTo>
                    <a:pt x="164317" y="396578"/>
                    <a:pt x="203770" y="353382"/>
                    <a:pt x="247889" y="315272"/>
                  </a:cubicBezTo>
                  <a:cubicBezTo>
                    <a:pt x="191559" y="318044"/>
                    <a:pt x="135104" y="313920"/>
                    <a:pt x="79773" y="302985"/>
                  </a:cubicBezTo>
                  <a:cubicBezTo>
                    <a:pt x="71115" y="301814"/>
                    <a:pt x="62733" y="299147"/>
                    <a:pt x="55008" y="295079"/>
                  </a:cubicBezTo>
                  <a:cubicBezTo>
                    <a:pt x="42654" y="289460"/>
                    <a:pt x="37196" y="274886"/>
                    <a:pt x="42816" y="262533"/>
                  </a:cubicBezTo>
                  <a:cubicBezTo>
                    <a:pt x="44750" y="258284"/>
                    <a:pt x="47855" y="254674"/>
                    <a:pt x="51770" y="252122"/>
                  </a:cubicBezTo>
                  <a:cubicBezTo>
                    <a:pt x="58790" y="247035"/>
                    <a:pt x="66705" y="243321"/>
                    <a:pt x="75106" y="241168"/>
                  </a:cubicBezTo>
                  <a:cubicBezTo>
                    <a:pt x="104443" y="232005"/>
                    <a:pt x="134875" y="226814"/>
                    <a:pt x="165593" y="225737"/>
                  </a:cubicBezTo>
                  <a:cubicBezTo>
                    <a:pt x="108243" y="221527"/>
                    <a:pt x="54799" y="195115"/>
                    <a:pt x="16622" y="152109"/>
                  </a:cubicBezTo>
                  <a:cubicBezTo>
                    <a:pt x="10203" y="145556"/>
                    <a:pt x="5145" y="137784"/>
                    <a:pt x="1763" y="129249"/>
                  </a:cubicBezTo>
                  <a:cubicBezTo>
                    <a:pt x="-1466" y="120543"/>
                    <a:pt x="-256" y="110809"/>
                    <a:pt x="5002" y="103151"/>
                  </a:cubicBezTo>
                  <a:cubicBezTo>
                    <a:pt x="14527" y="91530"/>
                    <a:pt x="31767" y="92387"/>
                    <a:pt x="46245" y="95245"/>
                  </a:cubicBezTo>
                  <a:cubicBezTo>
                    <a:pt x="88069" y="103608"/>
                    <a:pt x="127941" y="119762"/>
                    <a:pt x="163784" y="142870"/>
                  </a:cubicBezTo>
                  <a:cubicBezTo>
                    <a:pt x="133399" y="118010"/>
                    <a:pt x="103681" y="95245"/>
                    <a:pt x="73391" y="70766"/>
                  </a:cubicBezTo>
                  <a:cubicBezTo>
                    <a:pt x="65038" y="64593"/>
                    <a:pt x="57685" y="57164"/>
                    <a:pt x="51579" y="48763"/>
                  </a:cubicBezTo>
                  <a:cubicBezTo>
                    <a:pt x="41168" y="35733"/>
                    <a:pt x="43302" y="16730"/>
                    <a:pt x="56332" y="6329"/>
                  </a:cubicBezTo>
                  <a:cubicBezTo>
                    <a:pt x="63619" y="509"/>
                    <a:pt x="73182" y="-1624"/>
                    <a:pt x="82250" y="566"/>
                  </a:cubicBezTo>
                  <a:cubicBezTo>
                    <a:pt x="96423" y="3091"/>
                    <a:pt x="109777" y="8968"/>
                    <a:pt x="121207" y="17711"/>
                  </a:cubicBezTo>
                  <a:cubicBezTo>
                    <a:pt x="185453" y="60679"/>
                    <a:pt x="241308" y="115047"/>
                    <a:pt x="285989" y="17811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5" id="75"/>
            <p:cNvSpPr/>
            <p:nvPr/>
          </p:nvSpPr>
          <p:spPr>
            <a:xfrm>
              <a:off x="4466629" y="3971046"/>
              <a:ext cx="203633" cy="734911"/>
            </a:xfrm>
            <a:custGeom>
              <a:avLst/>
              <a:gdLst/>
              <a:ahLst/>
              <a:cxnLst/>
              <a:rect r="r" b="b" t="t" l="l"/>
              <a:pathLst>
                <a:path w="75402" h="272126" stroke="true" fill="norm" extrusionOk="true">
                  <a:moveTo>
                    <a:pt x="2219" y="27072"/>
                  </a:moveTo>
                  <a:cubicBezTo>
                    <a:pt x="1895" y="17376"/>
                    <a:pt x="6038" y="8079"/>
                    <a:pt x="13458" y="1831"/>
                  </a:cubicBezTo>
                  <a:cubicBezTo>
                    <a:pt x="21459" y="-1998"/>
                    <a:pt x="30994" y="-522"/>
                    <a:pt x="37461" y="5545"/>
                  </a:cubicBezTo>
                  <a:cubicBezTo>
                    <a:pt x="43615" y="11670"/>
                    <a:pt x="48282" y="19138"/>
                    <a:pt x="51082" y="27358"/>
                  </a:cubicBezTo>
                  <a:cubicBezTo>
                    <a:pt x="75609" y="88032"/>
                    <a:pt x="81743" y="154583"/>
                    <a:pt x="68703" y="218715"/>
                  </a:cubicBezTo>
                  <a:cubicBezTo>
                    <a:pt x="65941" y="232241"/>
                    <a:pt x="63560" y="253386"/>
                    <a:pt x="55749" y="265007"/>
                  </a:cubicBezTo>
                  <a:cubicBezTo>
                    <a:pt x="44796" y="281294"/>
                    <a:pt x="38414" y="265007"/>
                    <a:pt x="33556" y="252434"/>
                  </a:cubicBezTo>
                  <a:cubicBezTo>
                    <a:pt x="5619" y="180796"/>
                    <a:pt x="-5106" y="103606"/>
                    <a:pt x="2219" y="2707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6" id="76"/>
            <p:cNvSpPr/>
            <p:nvPr/>
          </p:nvSpPr>
          <p:spPr>
            <a:xfrm>
              <a:off x="4594855" y="4048160"/>
              <a:ext cx="523422" cy="771470"/>
            </a:xfrm>
            <a:custGeom>
              <a:avLst/>
              <a:gdLst/>
              <a:ahLst/>
              <a:cxnLst/>
              <a:rect r="r" b="b" t="t" l="l"/>
              <a:pathLst>
                <a:path w="193815" h="285663" stroke="true" fill="norm" extrusionOk="true">
                  <a:moveTo>
                    <a:pt x="131142" y="17568"/>
                  </a:moveTo>
                  <a:cubicBezTo>
                    <a:pt x="138038" y="10929"/>
                    <a:pt x="146115" y="5624"/>
                    <a:pt x="154954" y="1947"/>
                  </a:cubicBezTo>
                  <a:cubicBezTo>
                    <a:pt x="163946" y="-1682"/>
                    <a:pt x="174118" y="-834"/>
                    <a:pt x="182386" y="4233"/>
                  </a:cubicBezTo>
                  <a:cubicBezTo>
                    <a:pt x="190721" y="10996"/>
                    <a:pt x="194940" y="21597"/>
                    <a:pt x="193531" y="32237"/>
                  </a:cubicBezTo>
                  <a:cubicBezTo>
                    <a:pt x="191997" y="42705"/>
                    <a:pt x="188511" y="52782"/>
                    <a:pt x="183244" y="61955"/>
                  </a:cubicBezTo>
                  <a:cubicBezTo>
                    <a:pt x="145867" y="135983"/>
                    <a:pt x="95842" y="202906"/>
                    <a:pt x="35415" y="259694"/>
                  </a:cubicBezTo>
                  <a:cubicBezTo>
                    <a:pt x="28615" y="266571"/>
                    <a:pt x="21461" y="273086"/>
                    <a:pt x="13984" y="279220"/>
                  </a:cubicBezTo>
                  <a:cubicBezTo>
                    <a:pt x="3316" y="287316"/>
                    <a:pt x="1125" y="288745"/>
                    <a:pt x="-18" y="275505"/>
                  </a:cubicBezTo>
                  <a:cubicBezTo>
                    <a:pt x="259" y="257122"/>
                    <a:pt x="3173" y="238863"/>
                    <a:pt x="8650" y="221308"/>
                  </a:cubicBezTo>
                  <a:cubicBezTo>
                    <a:pt x="17518" y="184056"/>
                    <a:pt x="31729" y="148289"/>
                    <a:pt x="50846" y="115104"/>
                  </a:cubicBezTo>
                  <a:cubicBezTo>
                    <a:pt x="72020" y="78366"/>
                    <a:pt x="99157" y="45410"/>
                    <a:pt x="131142" y="17568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7" id="77"/>
            <p:cNvSpPr/>
            <p:nvPr/>
          </p:nvSpPr>
          <p:spPr>
            <a:xfrm>
              <a:off x="4706391" y="4608630"/>
              <a:ext cx="650395" cy="233445"/>
            </a:xfrm>
            <a:custGeom>
              <a:avLst/>
              <a:gdLst/>
              <a:ahLst/>
              <a:cxnLst/>
              <a:rect r="r" b="b" t="t" l="l"/>
              <a:pathLst>
                <a:path w="240831" h="86441" stroke="true" fill="norm" extrusionOk="true">
                  <a:moveTo>
                    <a:pt x="51266" y="8822"/>
                  </a:moveTo>
                  <a:cubicBezTo>
                    <a:pt x="103110" y="-5999"/>
                    <a:pt x="158470" y="-2637"/>
                    <a:pt x="208143" y="18347"/>
                  </a:cubicBezTo>
                  <a:cubicBezTo>
                    <a:pt x="223859" y="25015"/>
                    <a:pt x="240909" y="36730"/>
                    <a:pt x="240813" y="53780"/>
                  </a:cubicBezTo>
                  <a:cubicBezTo>
                    <a:pt x="239851" y="67001"/>
                    <a:pt x="230955" y="78307"/>
                    <a:pt x="218334" y="82355"/>
                  </a:cubicBezTo>
                  <a:cubicBezTo>
                    <a:pt x="205999" y="86089"/>
                    <a:pt x="192998" y="87089"/>
                    <a:pt x="180234" y="85308"/>
                  </a:cubicBezTo>
                  <a:cubicBezTo>
                    <a:pt x="135524" y="81879"/>
                    <a:pt x="91214" y="74449"/>
                    <a:pt x="47837" y="63115"/>
                  </a:cubicBezTo>
                  <a:cubicBezTo>
                    <a:pt x="36978" y="60352"/>
                    <a:pt x="26215" y="57304"/>
                    <a:pt x="15452" y="53590"/>
                  </a:cubicBezTo>
                  <a:cubicBezTo>
                    <a:pt x="4689" y="49875"/>
                    <a:pt x="-4265" y="50351"/>
                    <a:pt x="2117" y="38350"/>
                  </a:cubicBezTo>
                  <a:cubicBezTo>
                    <a:pt x="10308" y="22157"/>
                    <a:pt x="34978" y="13489"/>
                    <a:pt x="51266" y="882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8" id="78"/>
            <p:cNvSpPr/>
            <p:nvPr/>
          </p:nvSpPr>
          <p:spPr>
            <a:xfrm>
              <a:off x="4519789" y="4570950"/>
              <a:ext cx="442492" cy="588337"/>
            </a:xfrm>
            <a:custGeom>
              <a:avLst/>
              <a:gdLst/>
              <a:ahLst/>
              <a:cxnLst/>
              <a:rect r="r" b="b" t="t" l="l"/>
              <a:pathLst>
                <a:path w="163848" h="217852" stroke="true" fill="norm" extrusionOk="true">
                  <a:moveTo>
                    <a:pt x="11872" y="391"/>
                  </a:moveTo>
                  <a:cubicBezTo>
                    <a:pt x="96378" y="37090"/>
                    <a:pt x="154471" y="116567"/>
                    <a:pt x="163796" y="208226"/>
                  </a:cubicBezTo>
                  <a:cubicBezTo>
                    <a:pt x="164224" y="212941"/>
                    <a:pt x="160748" y="217113"/>
                    <a:pt x="156033" y="217542"/>
                  </a:cubicBezTo>
                  <a:cubicBezTo>
                    <a:pt x="154328" y="217694"/>
                    <a:pt x="152623" y="217332"/>
                    <a:pt x="151127" y="216513"/>
                  </a:cubicBezTo>
                  <a:cubicBezTo>
                    <a:pt x="72546" y="173612"/>
                    <a:pt x="17196" y="97898"/>
                    <a:pt x="156" y="10011"/>
                  </a:cubicBezTo>
                  <a:cubicBezTo>
                    <a:pt x="-787" y="5372"/>
                    <a:pt x="2204" y="848"/>
                    <a:pt x="6843" y="-105"/>
                  </a:cubicBezTo>
                  <a:cubicBezTo>
                    <a:pt x="8529" y="-447"/>
                    <a:pt x="10281" y="-276"/>
                    <a:pt x="11872" y="391"/>
                  </a:cubicBezTo>
                  <a:close/>
                </a:path>
              </a:pathLst>
            </a:custGeom>
            <a:solidFill>
              <a:srgbClr val="FFCD4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9" id="79"/>
            <p:cNvSpPr/>
            <p:nvPr/>
          </p:nvSpPr>
          <p:spPr>
            <a:xfrm rot="16992601">
              <a:off x="3557120" y="4539529"/>
              <a:ext cx="610674" cy="610674"/>
            </a:xfrm>
            <a:custGeom>
              <a:avLst/>
              <a:gdLst/>
              <a:ahLst/>
              <a:cxnLst/>
              <a:rect r="r" b="b" t="t" l="l"/>
              <a:pathLst>
                <a:path w="226123" h="226123" stroke="true" fill="norm" extrusionOk="true">
                  <a:moveTo>
                    <a:pt x="226106" y="112785"/>
                  </a:moveTo>
                  <a:cubicBezTo>
                    <a:pt x="226106" y="175227"/>
                    <a:pt x="175487" y="225847"/>
                    <a:pt x="113044" y="225847"/>
                  </a:cubicBezTo>
                  <a:cubicBezTo>
                    <a:pt x="50602" y="225847"/>
                    <a:pt x="-17" y="175227"/>
                    <a:pt x="-17" y="112785"/>
                  </a:cubicBezTo>
                  <a:cubicBezTo>
                    <a:pt x="-17" y="50343"/>
                    <a:pt x="50602" y="-277"/>
                    <a:pt x="113044" y="-277"/>
                  </a:cubicBezTo>
                  <a:cubicBezTo>
                    <a:pt x="175487" y="-277"/>
                    <a:pt x="226106" y="50343"/>
                    <a:pt x="226106" y="112785"/>
                  </a:cubicBezTo>
                  <a:close/>
                </a:path>
              </a:pathLst>
            </a:custGeom>
            <a:solidFill>
              <a:srgbClr val="CA6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0" id="80"/>
            <p:cNvSpPr/>
            <p:nvPr/>
          </p:nvSpPr>
          <p:spPr>
            <a:xfrm>
              <a:off x="2847976" y="4704456"/>
              <a:ext cx="610674" cy="610674"/>
            </a:xfrm>
            <a:custGeom>
              <a:avLst/>
              <a:gdLst/>
              <a:ahLst/>
              <a:cxnLst/>
              <a:rect r="r" b="b" t="t" l="l"/>
              <a:pathLst>
                <a:path w="226123" h="226123" stroke="true" fill="norm" extrusionOk="true">
                  <a:moveTo>
                    <a:pt x="226124" y="113062"/>
                  </a:moveTo>
                  <a:cubicBezTo>
                    <a:pt x="226124" y="175504"/>
                    <a:pt x="175504" y="226124"/>
                    <a:pt x="113062" y="226124"/>
                  </a:cubicBezTo>
                  <a:cubicBezTo>
                    <a:pt x="50619" y="226124"/>
                    <a:pt x="0" y="175504"/>
                    <a:pt x="0" y="113062"/>
                  </a:cubicBezTo>
                  <a:cubicBezTo>
                    <a:pt x="0" y="50619"/>
                    <a:pt x="50619" y="0"/>
                    <a:pt x="113062" y="0"/>
                  </a:cubicBezTo>
                  <a:cubicBezTo>
                    <a:pt x="175504" y="0"/>
                    <a:pt x="226124" y="50619"/>
                    <a:pt x="226124" y="113062"/>
                  </a:cubicBezTo>
                  <a:close/>
                </a:path>
              </a:pathLst>
            </a:custGeom>
            <a:solidFill>
              <a:srgbClr val="CA6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1" id="81"/>
            <p:cNvSpPr/>
            <p:nvPr/>
          </p:nvSpPr>
          <p:spPr>
            <a:xfrm rot="18900000">
              <a:off x="3899020" y="5315103"/>
              <a:ext cx="610674" cy="610674"/>
            </a:xfrm>
            <a:custGeom>
              <a:avLst/>
              <a:gdLst/>
              <a:ahLst/>
              <a:cxnLst/>
              <a:rect r="r" b="b" t="t" l="l"/>
              <a:pathLst>
                <a:path w="226123" h="226123" stroke="true" fill="norm" extrusionOk="true">
                  <a:moveTo>
                    <a:pt x="226106" y="112785"/>
                  </a:moveTo>
                  <a:cubicBezTo>
                    <a:pt x="226106" y="175228"/>
                    <a:pt x="175487" y="225847"/>
                    <a:pt x="113044" y="225847"/>
                  </a:cubicBezTo>
                  <a:cubicBezTo>
                    <a:pt x="50602" y="225847"/>
                    <a:pt x="-17" y="175227"/>
                    <a:pt x="-17" y="112785"/>
                  </a:cubicBezTo>
                  <a:cubicBezTo>
                    <a:pt x="-17" y="50343"/>
                    <a:pt x="50602" y="-277"/>
                    <a:pt x="113044" y="-277"/>
                  </a:cubicBezTo>
                  <a:cubicBezTo>
                    <a:pt x="175487" y="-277"/>
                    <a:pt x="226106" y="50343"/>
                    <a:pt x="226106" y="112785"/>
                  </a:cubicBezTo>
                  <a:close/>
                </a:path>
              </a:pathLst>
            </a:custGeom>
            <a:solidFill>
              <a:srgbClr val="CA6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2" id="82"/>
            <p:cNvSpPr/>
            <p:nvPr/>
          </p:nvSpPr>
          <p:spPr>
            <a:xfrm>
              <a:off x="2967076" y="4932953"/>
              <a:ext cx="865335" cy="1947453"/>
            </a:xfrm>
            <a:custGeom>
              <a:avLst/>
              <a:gdLst/>
              <a:ahLst/>
              <a:cxnLst/>
              <a:rect r="r" b="b" t="t" l="l"/>
              <a:pathLst>
                <a:path w="320420" h="721111" stroke="true" fill="norm" extrusionOk="true">
                  <a:moveTo>
                    <a:pt x="320403" y="5793"/>
                  </a:moveTo>
                  <a:cubicBezTo>
                    <a:pt x="312974" y="29034"/>
                    <a:pt x="305259" y="52179"/>
                    <a:pt x="297448" y="75230"/>
                  </a:cubicBezTo>
                  <a:cubicBezTo>
                    <a:pt x="242575" y="235850"/>
                    <a:pt x="177547" y="392822"/>
                    <a:pt x="102757" y="545194"/>
                  </a:cubicBezTo>
                  <a:lnTo>
                    <a:pt x="92184" y="566244"/>
                  </a:lnTo>
                  <a:cubicBezTo>
                    <a:pt x="77992" y="594819"/>
                    <a:pt x="63609" y="623394"/>
                    <a:pt x="48465" y="651397"/>
                  </a:cubicBezTo>
                  <a:lnTo>
                    <a:pt x="48465" y="651397"/>
                  </a:lnTo>
                  <a:cubicBezTo>
                    <a:pt x="47607" y="653207"/>
                    <a:pt x="46655" y="654922"/>
                    <a:pt x="45607" y="656731"/>
                  </a:cubicBezTo>
                  <a:cubicBezTo>
                    <a:pt x="36082" y="674829"/>
                    <a:pt x="26557" y="692764"/>
                    <a:pt x="17032" y="710547"/>
                  </a:cubicBezTo>
                  <a:lnTo>
                    <a:pt x="17032" y="710547"/>
                  </a:lnTo>
                  <a:lnTo>
                    <a:pt x="11317" y="720835"/>
                  </a:lnTo>
                  <a:lnTo>
                    <a:pt x="-18" y="720835"/>
                  </a:lnTo>
                  <a:cubicBezTo>
                    <a:pt x="2459" y="716548"/>
                    <a:pt x="4840" y="712262"/>
                    <a:pt x="7126" y="707880"/>
                  </a:cubicBezTo>
                  <a:lnTo>
                    <a:pt x="7126" y="707880"/>
                  </a:lnTo>
                  <a:lnTo>
                    <a:pt x="15318" y="693117"/>
                  </a:lnTo>
                  <a:lnTo>
                    <a:pt x="15318" y="693117"/>
                  </a:lnTo>
                  <a:lnTo>
                    <a:pt x="17223" y="689593"/>
                  </a:lnTo>
                  <a:cubicBezTo>
                    <a:pt x="24747" y="675781"/>
                    <a:pt x="32272" y="661875"/>
                    <a:pt x="39606" y="647968"/>
                  </a:cubicBezTo>
                  <a:lnTo>
                    <a:pt x="39606" y="647968"/>
                  </a:lnTo>
                  <a:cubicBezTo>
                    <a:pt x="44274" y="639205"/>
                    <a:pt x="49131" y="630252"/>
                    <a:pt x="53513" y="621489"/>
                  </a:cubicBezTo>
                  <a:lnTo>
                    <a:pt x="53513" y="621489"/>
                  </a:lnTo>
                  <a:cubicBezTo>
                    <a:pt x="63038" y="602439"/>
                    <a:pt x="72563" y="583389"/>
                    <a:pt x="82088" y="564339"/>
                  </a:cubicBezTo>
                  <a:lnTo>
                    <a:pt x="82088" y="564339"/>
                  </a:lnTo>
                  <a:cubicBezTo>
                    <a:pt x="82850" y="563101"/>
                    <a:pt x="83421" y="561767"/>
                    <a:pt x="84088" y="560434"/>
                  </a:cubicBezTo>
                  <a:lnTo>
                    <a:pt x="84088" y="560434"/>
                  </a:lnTo>
                  <a:cubicBezTo>
                    <a:pt x="162917" y="402338"/>
                    <a:pt x="231049" y="239117"/>
                    <a:pt x="288019" y="71896"/>
                  </a:cubicBezTo>
                  <a:cubicBezTo>
                    <a:pt x="295924" y="48941"/>
                    <a:pt x="303544" y="25986"/>
                    <a:pt x="310974" y="2840"/>
                  </a:cubicBezTo>
                  <a:cubicBezTo>
                    <a:pt x="311879" y="373"/>
                    <a:pt x="314622" y="-894"/>
                    <a:pt x="317089" y="20"/>
                  </a:cubicBezTo>
                  <a:cubicBezTo>
                    <a:pt x="319422" y="878"/>
                    <a:pt x="320708" y="3392"/>
                    <a:pt x="320023" y="579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3" id="83"/>
            <p:cNvSpPr/>
            <p:nvPr/>
          </p:nvSpPr>
          <p:spPr>
            <a:xfrm>
              <a:off x="3189937" y="5641404"/>
              <a:ext cx="1006705" cy="829484"/>
            </a:xfrm>
            <a:custGeom>
              <a:avLst/>
              <a:gdLst/>
              <a:ahLst/>
              <a:cxnLst/>
              <a:rect r="r" b="b" t="t" l="l"/>
              <a:pathLst>
                <a:path w="372767" h="307145" stroke="true" fill="norm" extrusionOk="true">
                  <a:moveTo>
                    <a:pt x="4709" y="306869"/>
                  </a:moveTo>
                  <a:cubicBezTo>
                    <a:pt x="3318" y="306821"/>
                    <a:pt x="2004" y="306202"/>
                    <a:pt x="1089" y="305154"/>
                  </a:cubicBezTo>
                  <a:cubicBezTo>
                    <a:pt x="-587" y="303116"/>
                    <a:pt x="-330" y="300115"/>
                    <a:pt x="1661" y="298391"/>
                  </a:cubicBezTo>
                  <a:cubicBezTo>
                    <a:pt x="60621" y="248671"/>
                    <a:pt x="123009" y="198284"/>
                    <a:pt x="183303" y="149516"/>
                  </a:cubicBezTo>
                  <a:cubicBezTo>
                    <a:pt x="243596" y="100748"/>
                    <a:pt x="305985" y="50456"/>
                    <a:pt x="364849" y="830"/>
                  </a:cubicBezTo>
                  <a:cubicBezTo>
                    <a:pt x="366888" y="-846"/>
                    <a:pt x="369888" y="-589"/>
                    <a:pt x="371612" y="1402"/>
                  </a:cubicBezTo>
                  <a:cubicBezTo>
                    <a:pt x="373298" y="3354"/>
                    <a:pt x="373088" y="6298"/>
                    <a:pt x="371136" y="7984"/>
                  </a:cubicBezTo>
                  <a:cubicBezTo>
                    <a:pt x="371107" y="8012"/>
                    <a:pt x="371078" y="8041"/>
                    <a:pt x="371040" y="8069"/>
                  </a:cubicBezTo>
                  <a:cubicBezTo>
                    <a:pt x="312081" y="57790"/>
                    <a:pt x="249692" y="108177"/>
                    <a:pt x="189303" y="156945"/>
                  </a:cubicBezTo>
                  <a:cubicBezTo>
                    <a:pt x="128915" y="205713"/>
                    <a:pt x="66717" y="256291"/>
                    <a:pt x="7757" y="305726"/>
                  </a:cubicBezTo>
                  <a:cubicBezTo>
                    <a:pt x="6919" y="306478"/>
                    <a:pt x="5833" y="306888"/>
                    <a:pt x="4709" y="30686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4" id="84"/>
            <p:cNvSpPr/>
            <p:nvPr/>
          </p:nvSpPr>
          <p:spPr>
            <a:xfrm>
              <a:off x="3071615" y="5132195"/>
              <a:ext cx="111701" cy="1577151"/>
            </a:xfrm>
            <a:custGeom>
              <a:avLst/>
              <a:gdLst/>
              <a:ahLst/>
              <a:cxnLst/>
              <a:rect r="r" b="b" t="t" l="l"/>
              <a:pathLst>
                <a:path w="41361" h="583994" stroke="true" fill="norm" extrusionOk="true">
                  <a:moveTo>
                    <a:pt x="4802" y="583717"/>
                  </a:moveTo>
                  <a:lnTo>
                    <a:pt x="3945" y="583717"/>
                  </a:lnTo>
                  <a:cubicBezTo>
                    <a:pt x="1373" y="583279"/>
                    <a:pt x="-360" y="580859"/>
                    <a:pt x="40" y="578288"/>
                  </a:cubicBezTo>
                  <a:cubicBezTo>
                    <a:pt x="30520" y="403028"/>
                    <a:pt x="38140" y="231483"/>
                    <a:pt x="26424" y="4692"/>
                  </a:cubicBezTo>
                  <a:cubicBezTo>
                    <a:pt x="26319" y="2092"/>
                    <a:pt x="28310" y="-108"/>
                    <a:pt x="30901" y="-261"/>
                  </a:cubicBezTo>
                  <a:cubicBezTo>
                    <a:pt x="33473" y="-470"/>
                    <a:pt x="35720" y="1435"/>
                    <a:pt x="35940" y="4006"/>
                  </a:cubicBezTo>
                  <a:cubicBezTo>
                    <a:pt x="35940" y="4073"/>
                    <a:pt x="35949" y="4149"/>
                    <a:pt x="35949" y="4216"/>
                  </a:cubicBezTo>
                  <a:cubicBezTo>
                    <a:pt x="48046" y="231768"/>
                    <a:pt x="40045" y="404266"/>
                    <a:pt x="9469" y="579907"/>
                  </a:cubicBezTo>
                  <a:cubicBezTo>
                    <a:pt x="9050" y="582145"/>
                    <a:pt x="7079" y="583755"/>
                    <a:pt x="4802" y="58371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5" id="85"/>
            <p:cNvSpPr/>
            <p:nvPr/>
          </p:nvSpPr>
          <p:spPr>
            <a:xfrm>
              <a:off x="1884630" y="3679973"/>
              <a:ext cx="357717" cy="638115"/>
            </a:xfrm>
            <a:custGeom>
              <a:avLst/>
              <a:gdLst/>
              <a:ahLst/>
              <a:cxnLst/>
              <a:rect r="r" b="b" t="t" l="l"/>
              <a:pathLst>
                <a:path w="132457" h="236284" stroke="true" fill="norm" extrusionOk="true">
                  <a:moveTo>
                    <a:pt x="130761" y="4931"/>
                  </a:moveTo>
                  <a:cubicBezTo>
                    <a:pt x="132999" y="29486"/>
                    <a:pt x="132999" y="54195"/>
                    <a:pt x="130761" y="78750"/>
                  </a:cubicBezTo>
                  <a:cubicBezTo>
                    <a:pt x="130094" y="85798"/>
                    <a:pt x="129141" y="92656"/>
                    <a:pt x="127998" y="99514"/>
                  </a:cubicBezTo>
                  <a:cubicBezTo>
                    <a:pt x="125655" y="112487"/>
                    <a:pt x="122214" y="125232"/>
                    <a:pt x="117711" y="137614"/>
                  </a:cubicBezTo>
                  <a:cubicBezTo>
                    <a:pt x="117420" y="138652"/>
                    <a:pt x="117070" y="139662"/>
                    <a:pt x="116664" y="140662"/>
                  </a:cubicBezTo>
                  <a:cubicBezTo>
                    <a:pt x="114759" y="145615"/>
                    <a:pt x="112663" y="150187"/>
                    <a:pt x="110282" y="155236"/>
                  </a:cubicBezTo>
                  <a:cubicBezTo>
                    <a:pt x="92283" y="192650"/>
                    <a:pt x="60453" y="221615"/>
                    <a:pt x="21509" y="236008"/>
                  </a:cubicBezTo>
                  <a:cubicBezTo>
                    <a:pt x="7611" y="207652"/>
                    <a:pt x="255" y="176534"/>
                    <a:pt x="-18" y="144949"/>
                  </a:cubicBezTo>
                  <a:cubicBezTo>
                    <a:pt x="-18" y="138186"/>
                    <a:pt x="-18" y="131423"/>
                    <a:pt x="744" y="124851"/>
                  </a:cubicBezTo>
                  <a:cubicBezTo>
                    <a:pt x="744" y="121326"/>
                    <a:pt x="1506" y="117898"/>
                    <a:pt x="1983" y="114564"/>
                  </a:cubicBezTo>
                  <a:cubicBezTo>
                    <a:pt x="3547" y="103048"/>
                    <a:pt x="6160" y="91694"/>
                    <a:pt x="9793" y="80655"/>
                  </a:cubicBezTo>
                  <a:cubicBezTo>
                    <a:pt x="12025" y="73273"/>
                    <a:pt x="14762" y="66044"/>
                    <a:pt x="17985" y="59033"/>
                  </a:cubicBezTo>
                  <a:cubicBezTo>
                    <a:pt x="26873" y="38526"/>
                    <a:pt x="39104" y="19628"/>
                    <a:pt x="54180" y="3121"/>
                  </a:cubicBezTo>
                  <a:cubicBezTo>
                    <a:pt x="79526" y="-1956"/>
                    <a:pt x="105683" y="-1336"/>
                    <a:pt x="130761" y="4931"/>
                  </a:cubicBezTo>
                  <a:close/>
                </a:path>
              </a:pathLst>
            </a:custGeom>
            <a:solidFill>
              <a:srgbClr val="FFCD4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6" id="86"/>
            <p:cNvSpPr/>
            <p:nvPr/>
          </p:nvSpPr>
          <p:spPr>
            <a:xfrm>
              <a:off x="1883860" y="4003743"/>
              <a:ext cx="317942" cy="97495"/>
            </a:xfrm>
            <a:custGeom>
              <a:avLst/>
              <a:gdLst/>
              <a:ahLst/>
              <a:cxnLst/>
              <a:rect r="r" b="b" t="t" l="l"/>
              <a:pathLst>
                <a:path w="117729" h="36101" stroke="true" fill="norm" extrusionOk="true">
                  <a:moveTo>
                    <a:pt x="117711" y="18203"/>
                  </a:moveTo>
                  <a:cubicBezTo>
                    <a:pt x="117420" y="19242"/>
                    <a:pt x="117070" y="20251"/>
                    <a:pt x="116664" y="21251"/>
                  </a:cubicBezTo>
                  <a:cubicBezTo>
                    <a:pt x="114759" y="26204"/>
                    <a:pt x="112663" y="30776"/>
                    <a:pt x="110282" y="35825"/>
                  </a:cubicBezTo>
                  <a:cubicBezTo>
                    <a:pt x="76460" y="17489"/>
                    <a:pt x="36613" y="13774"/>
                    <a:pt x="-18" y="25537"/>
                  </a:cubicBezTo>
                  <a:cubicBezTo>
                    <a:pt x="-18" y="18775"/>
                    <a:pt x="-18" y="12012"/>
                    <a:pt x="744" y="5440"/>
                  </a:cubicBezTo>
                  <a:cubicBezTo>
                    <a:pt x="39938" y="-5333"/>
                    <a:pt x="81764" y="-770"/>
                    <a:pt x="117711" y="1820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7" id="87"/>
            <p:cNvSpPr/>
            <p:nvPr/>
          </p:nvSpPr>
          <p:spPr>
            <a:xfrm>
              <a:off x="1910353" y="3833107"/>
              <a:ext cx="326687" cy="116365"/>
            </a:xfrm>
            <a:custGeom>
              <a:avLst/>
              <a:gdLst/>
              <a:ahLst/>
              <a:cxnLst/>
              <a:rect r="r" b="b" t="t" l="l"/>
              <a:pathLst>
                <a:path w="120967" h="43088" stroke="true" fill="norm" extrusionOk="true">
                  <a:moveTo>
                    <a:pt x="120950" y="22047"/>
                  </a:moveTo>
                  <a:cubicBezTo>
                    <a:pt x="120283" y="29095"/>
                    <a:pt x="119331" y="35953"/>
                    <a:pt x="118188" y="42811"/>
                  </a:cubicBezTo>
                  <a:cubicBezTo>
                    <a:pt x="83493" y="19380"/>
                    <a:pt x="40155" y="12636"/>
                    <a:pt x="-18" y="24428"/>
                  </a:cubicBezTo>
                  <a:cubicBezTo>
                    <a:pt x="2214" y="17046"/>
                    <a:pt x="4952" y="9817"/>
                    <a:pt x="8174" y="2806"/>
                  </a:cubicBezTo>
                  <a:cubicBezTo>
                    <a:pt x="46852" y="-4899"/>
                    <a:pt x="87013" y="1959"/>
                    <a:pt x="120950" y="2204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8" id="88"/>
            <p:cNvSpPr/>
            <p:nvPr/>
          </p:nvSpPr>
          <p:spPr>
            <a:xfrm>
              <a:off x="2063406" y="3347239"/>
              <a:ext cx="257262" cy="257267"/>
            </a:xfrm>
            <a:custGeom>
              <a:avLst/>
              <a:gdLst/>
              <a:ahLst/>
              <a:cxnLst/>
              <a:rect r="r" b="b" t="t" l="l"/>
              <a:pathLst>
                <a:path w="95260" h="95262" stroke="true" fill="norm" extrusionOk="true">
                  <a:moveTo>
                    <a:pt x="86947" y="20505"/>
                  </a:moveTo>
                  <a:cubicBezTo>
                    <a:pt x="101777" y="42232"/>
                    <a:pt x="96187" y="71864"/>
                    <a:pt x="74462" y="86694"/>
                  </a:cubicBezTo>
                  <a:cubicBezTo>
                    <a:pt x="52739" y="101515"/>
                    <a:pt x="23107" y="95934"/>
                    <a:pt x="8278" y="74207"/>
                  </a:cubicBezTo>
                  <a:cubicBezTo>
                    <a:pt x="-6552" y="52481"/>
                    <a:pt x="-962" y="22848"/>
                    <a:pt x="20762" y="8018"/>
                  </a:cubicBezTo>
                  <a:cubicBezTo>
                    <a:pt x="20853" y="7961"/>
                    <a:pt x="20943" y="7894"/>
                    <a:pt x="21034" y="7837"/>
                  </a:cubicBezTo>
                  <a:cubicBezTo>
                    <a:pt x="42753" y="-6774"/>
                    <a:pt x="72190" y="-1116"/>
                    <a:pt x="86947" y="2050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9" id="89"/>
            <p:cNvSpPr/>
            <p:nvPr/>
          </p:nvSpPr>
          <p:spPr>
            <a:xfrm>
              <a:off x="1998032" y="3518456"/>
              <a:ext cx="289159" cy="289159"/>
            </a:xfrm>
            <a:custGeom>
              <a:avLst/>
              <a:gdLst/>
              <a:ahLst/>
              <a:cxnLst/>
              <a:rect r="r" b="b" t="t" l="l"/>
              <a:pathLst>
                <a:path w="107071" h="107071" stroke="true" fill="norm" extrusionOk="true">
                  <a:moveTo>
                    <a:pt x="97818" y="23210"/>
                  </a:moveTo>
                  <a:cubicBezTo>
                    <a:pt x="114415" y="47679"/>
                    <a:pt x="108035" y="80960"/>
                    <a:pt x="83568" y="97562"/>
                  </a:cubicBezTo>
                  <a:cubicBezTo>
                    <a:pt x="59102" y="114154"/>
                    <a:pt x="25814" y="107772"/>
                    <a:pt x="9218" y="83312"/>
                  </a:cubicBezTo>
                  <a:cubicBezTo>
                    <a:pt x="-7378" y="58843"/>
                    <a:pt x="-998" y="25553"/>
                    <a:pt x="23468" y="8960"/>
                  </a:cubicBezTo>
                  <a:cubicBezTo>
                    <a:pt x="23486" y="8951"/>
                    <a:pt x="23505" y="8932"/>
                    <a:pt x="23524" y="8922"/>
                  </a:cubicBezTo>
                  <a:cubicBezTo>
                    <a:pt x="47988" y="-7632"/>
                    <a:pt x="81237" y="-1232"/>
                    <a:pt x="97818" y="2321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0" id="90"/>
            <p:cNvSpPr/>
            <p:nvPr/>
          </p:nvSpPr>
          <p:spPr>
            <a:xfrm>
              <a:off x="2123343" y="3137638"/>
              <a:ext cx="63278" cy="279869"/>
            </a:xfrm>
            <a:custGeom>
              <a:avLst/>
              <a:gdLst/>
              <a:ahLst/>
              <a:cxnLst/>
              <a:rect r="r" b="b" t="t" l="l"/>
              <a:pathLst>
                <a:path w="23431" h="103631" stroke="true" fill="norm" extrusionOk="true">
                  <a:moveTo>
                    <a:pt x="23414" y="103355"/>
                  </a:moveTo>
                  <a:lnTo>
                    <a:pt x="-18" y="-277"/>
                  </a:lnTo>
                </a:path>
              </a:pathLst>
            </a:custGeom>
            <a:noFill/>
            <a:ln w="4763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1" id="91"/>
            <p:cNvSpPr/>
            <p:nvPr/>
          </p:nvSpPr>
          <p:spPr>
            <a:xfrm>
              <a:off x="2240902" y="3205807"/>
              <a:ext cx="186495" cy="181606"/>
            </a:xfrm>
            <a:custGeom>
              <a:avLst/>
              <a:gdLst/>
              <a:ahLst/>
              <a:cxnLst/>
              <a:rect r="r" b="b" t="t" l="l"/>
              <a:pathLst>
                <a:path w="69056" h="67246" stroke="true" fill="norm" extrusionOk="true">
                  <a:moveTo>
                    <a:pt x="-18" y="66970"/>
                  </a:moveTo>
                  <a:lnTo>
                    <a:pt x="69039" y="-277"/>
                  </a:lnTo>
                </a:path>
              </a:pathLst>
            </a:custGeom>
            <a:noFill/>
            <a:ln w="4763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2" id="92"/>
            <p:cNvSpPr/>
            <p:nvPr/>
          </p:nvSpPr>
          <p:spPr>
            <a:xfrm>
              <a:off x="1578821" y="3591422"/>
              <a:ext cx="543374" cy="690642"/>
            </a:xfrm>
            <a:custGeom>
              <a:avLst/>
              <a:gdLst/>
              <a:ahLst/>
              <a:cxnLst/>
              <a:rect r="r" b="b" t="t" l="l"/>
              <a:pathLst>
                <a:path w="201203" h="255734" stroke="true" fill="norm" extrusionOk="true">
                  <a:moveTo>
                    <a:pt x="17588" y="61437"/>
                  </a:moveTo>
                  <a:cubicBezTo>
                    <a:pt x="11475" y="67114"/>
                    <a:pt x="6497" y="73905"/>
                    <a:pt x="2920" y="81440"/>
                  </a:cubicBezTo>
                  <a:cubicBezTo>
                    <a:pt x="-3628" y="93870"/>
                    <a:pt x="1138" y="109243"/>
                    <a:pt x="13564" y="115796"/>
                  </a:cubicBezTo>
                  <a:cubicBezTo>
                    <a:pt x="16187" y="117177"/>
                    <a:pt x="19032" y="118092"/>
                    <a:pt x="21970" y="118492"/>
                  </a:cubicBezTo>
                  <a:cubicBezTo>
                    <a:pt x="29883" y="119759"/>
                    <a:pt x="37966" y="119502"/>
                    <a:pt x="45782" y="117730"/>
                  </a:cubicBezTo>
                  <a:cubicBezTo>
                    <a:pt x="79815" y="111282"/>
                    <a:pt x="111097" y="94679"/>
                    <a:pt x="135508" y="70105"/>
                  </a:cubicBezTo>
                  <a:cubicBezTo>
                    <a:pt x="139508" y="66009"/>
                    <a:pt x="143604" y="60009"/>
                    <a:pt x="140747" y="54960"/>
                  </a:cubicBezTo>
                  <a:cubicBezTo>
                    <a:pt x="138609" y="51903"/>
                    <a:pt x="134887" y="50379"/>
                    <a:pt x="131222" y="51055"/>
                  </a:cubicBezTo>
                  <a:cubicBezTo>
                    <a:pt x="127786" y="51712"/>
                    <a:pt x="124535" y="53112"/>
                    <a:pt x="121697" y="55151"/>
                  </a:cubicBezTo>
                  <a:cubicBezTo>
                    <a:pt x="72559" y="84983"/>
                    <a:pt x="36705" y="132494"/>
                    <a:pt x="21494" y="187929"/>
                  </a:cubicBezTo>
                  <a:cubicBezTo>
                    <a:pt x="17903" y="199874"/>
                    <a:pt x="16961" y="212447"/>
                    <a:pt x="18731" y="224791"/>
                  </a:cubicBezTo>
                  <a:cubicBezTo>
                    <a:pt x="20665" y="237126"/>
                    <a:pt x="28434" y="247765"/>
                    <a:pt x="39591" y="253366"/>
                  </a:cubicBezTo>
                  <a:cubicBezTo>
                    <a:pt x="53906" y="257690"/>
                    <a:pt x="69413" y="255233"/>
                    <a:pt x="81692" y="246698"/>
                  </a:cubicBezTo>
                  <a:cubicBezTo>
                    <a:pt x="108214" y="230296"/>
                    <a:pt x="129624" y="206808"/>
                    <a:pt x="143509" y="178880"/>
                  </a:cubicBezTo>
                  <a:cubicBezTo>
                    <a:pt x="157333" y="151096"/>
                    <a:pt x="168527" y="122073"/>
                    <a:pt x="176942" y="92203"/>
                  </a:cubicBezTo>
                  <a:cubicBezTo>
                    <a:pt x="183673" y="70677"/>
                    <a:pt x="190467" y="49121"/>
                    <a:pt x="197325" y="27528"/>
                  </a:cubicBezTo>
                  <a:cubicBezTo>
                    <a:pt x="199325" y="21242"/>
                    <a:pt x="203040" y="5049"/>
                    <a:pt x="200087" y="2763"/>
                  </a:cubicBezTo>
                  <a:cubicBezTo>
                    <a:pt x="194753" y="-1428"/>
                    <a:pt x="179228" y="1"/>
                    <a:pt x="172751" y="-190"/>
                  </a:cubicBezTo>
                  <a:cubicBezTo>
                    <a:pt x="135662" y="-1037"/>
                    <a:pt x="98992" y="7792"/>
                    <a:pt x="66356" y="25433"/>
                  </a:cubicBezTo>
                  <a:cubicBezTo>
                    <a:pt x="48077" y="34424"/>
                    <a:pt x="31559" y="46616"/>
                    <a:pt x="17588" y="61437"/>
                  </a:cubicBezTo>
                  <a:close/>
                </a:path>
              </a:pathLst>
            </a:custGeom>
            <a:noFill/>
            <a:ln w="4763" cap="flat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3" id="93"/>
            <p:cNvSpPr/>
            <p:nvPr/>
          </p:nvSpPr>
          <p:spPr>
            <a:xfrm>
              <a:off x="2088794" y="3632798"/>
              <a:ext cx="460584" cy="802705"/>
            </a:xfrm>
            <a:custGeom>
              <a:avLst/>
              <a:gdLst/>
              <a:ahLst/>
              <a:cxnLst/>
              <a:rect r="r" b="b" t="t" l="l"/>
              <a:pathLst>
                <a:path w="170547" h="297229" stroke="true" fill="norm" extrusionOk="true">
                  <a:moveTo>
                    <a:pt x="167176" y="138986"/>
                  </a:moveTo>
                  <a:cubicBezTo>
                    <a:pt x="169805" y="146901"/>
                    <a:pt x="170910" y="155235"/>
                    <a:pt x="170415" y="163560"/>
                  </a:cubicBezTo>
                  <a:cubicBezTo>
                    <a:pt x="170262" y="177552"/>
                    <a:pt x="158794" y="188773"/>
                    <a:pt x="144802" y="188621"/>
                  </a:cubicBezTo>
                  <a:cubicBezTo>
                    <a:pt x="141668" y="188583"/>
                    <a:pt x="138563" y="187973"/>
                    <a:pt x="135648" y="186801"/>
                  </a:cubicBezTo>
                  <a:cubicBezTo>
                    <a:pt x="128076" y="184096"/>
                    <a:pt x="121085" y="179953"/>
                    <a:pt x="115074" y="174609"/>
                  </a:cubicBezTo>
                  <a:cubicBezTo>
                    <a:pt x="88347" y="152569"/>
                    <a:pt x="68915" y="122946"/>
                    <a:pt x="59353" y="89646"/>
                  </a:cubicBezTo>
                  <a:cubicBezTo>
                    <a:pt x="57734" y="84122"/>
                    <a:pt x="57067" y="76883"/>
                    <a:pt x="62020" y="73835"/>
                  </a:cubicBezTo>
                  <a:cubicBezTo>
                    <a:pt x="65153" y="72444"/>
                    <a:pt x="68790" y="72844"/>
                    <a:pt x="71545" y="74883"/>
                  </a:cubicBezTo>
                  <a:cubicBezTo>
                    <a:pt x="74314" y="77121"/>
                    <a:pt x="76586" y="79912"/>
                    <a:pt x="78213" y="83074"/>
                  </a:cubicBezTo>
                  <a:cubicBezTo>
                    <a:pt x="107026" y="132785"/>
                    <a:pt x="115808" y="191611"/>
                    <a:pt x="102787" y="247571"/>
                  </a:cubicBezTo>
                  <a:cubicBezTo>
                    <a:pt x="100377" y="259858"/>
                    <a:pt x="95301" y="271460"/>
                    <a:pt x="87928" y="281575"/>
                  </a:cubicBezTo>
                  <a:cubicBezTo>
                    <a:pt x="80361" y="291757"/>
                    <a:pt x="68218" y="297511"/>
                    <a:pt x="55543" y="296910"/>
                  </a:cubicBezTo>
                  <a:cubicBezTo>
                    <a:pt x="40895" y="293910"/>
                    <a:pt x="28453" y="284309"/>
                    <a:pt x="21825" y="270907"/>
                  </a:cubicBezTo>
                  <a:cubicBezTo>
                    <a:pt x="6423" y="243761"/>
                    <a:pt x="-1098" y="212852"/>
                    <a:pt x="108" y="181658"/>
                  </a:cubicBezTo>
                  <a:cubicBezTo>
                    <a:pt x="1382" y="150673"/>
                    <a:pt x="5527" y="119869"/>
                    <a:pt x="12490" y="89646"/>
                  </a:cubicBezTo>
                  <a:lnTo>
                    <a:pt x="25635" y="22971"/>
                  </a:lnTo>
                  <a:cubicBezTo>
                    <a:pt x="26873" y="16399"/>
                    <a:pt x="31350" y="397"/>
                    <a:pt x="35160" y="-175"/>
                  </a:cubicBezTo>
                  <a:cubicBezTo>
                    <a:pt x="41827" y="-1317"/>
                    <a:pt x="54781" y="7446"/>
                    <a:pt x="60687" y="10398"/>
                  </a:cubicBezTo>
                  <a:cubicBezTo>
                    <a:pt x="93710" y="27362"/>
                    <a:pt x="121742" y="52642"/>
                    <a:pt x="142030" y="83741"/>
                  </a:cubicBezTo>
                  <a:cubicBezTo>
                    <a:pt x="153622" y="100524"/>
                    <a:pt x="162137" y="119231"/>
                    <a:pt x="167176" y="138986"/>
                  </a:cubicBezTo>
                  <a:close/>
                </a:path>
              </a:pathLst>
            </a:custGeom>
            <a:noFill/>
            <a:ln w="4763" cap="flat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4" id="94"/>
            <p:cNvSpPr/>
            <p:nvPr/>
          </p:nvSpPr>
          <p:spPr>
            <a:xfrm>
              <a:off x="5337649" y="4833859"/>
              <a:ext cx="311101" cy="357466"/>
            </a:xfrm>
            <a:custGeom>
              <a:avLst/>
              <a:gdLst/>
              <a:ahLst/>
              <a:cxnLst/>
              <a:rect r="r" b="b" t="t" l="l"/>
              <a:pathLst>
                <a:path w="115196" h="132364" stroke="true" fill="norm" extrusionOk="true">
                  <a:moveTo>
                    <a:pt x="57836" y="129068"/>
                  </a:moveTo>
                  <a:cubicBezTo>
                    <a:pt x="45168" y="106855"/>
                    <a:pt x="25890" y="89148"/>
                    <a:pt x="2687" y="78394"/>
                  </a:cubicBezTo>
                  <a:cubicBezTo>
                    <a:pt x="191" y="77042"/>
                    <a:pt x="-752" y="73927"/>
                    <a:pt x="601" y="71422"/>
                  </a:cubicBezTo>
                  <a:cubicBezTo>
                    <a:pt x="991" y="70708"/>
                    <a:pt x="1544" y="70098"/>
                    <a:pt x="2210" y="69632"/>
                  </a:cubicBezTo>
                  <a:cubicBezTo>
                    <a:pt x="23785" y="52506"/>
                    <a:pt x="40015" y="29569"/>
                    <a:pt x="48978" y="3528"/>
                  </a:cubicBezTo>
                  <a:cubicBezTo>
                    <a:pt x="49664" y="823"/>
                    <a:pt x="52417" y="-806"/>
                    <a:pt x="55112" y="-120"/>
                  </a:cubicBezTo>
                  <a:cubicBezTo>
                    <a:pt x="56627" y="261"/>
                    <a:pt x="57884" y="1328"/>
                    <a:pt x="58503" y="2766"/>
                  </a:cubicBezTo>
                  <a:cubicBezTo>
                    <a:pt x="72286" y="25245"/>
                    <a:pt x="90936" y="44352"/>
                    <a:pt x="113081" y="58678"/>
                  </a:cubicBezTo>
                  <a:cubicBezTo>
                    <a:pt x="115348" y="60307"/>
                    <a:pt x="115853" y="63459"/>
                    <a:pt x="114224" y="65726"/>
                  </a:cubicBezTo>
                  <a:cubicBezTo>
                    <a:pt x="113910" y="66164"/>
                    <a:pt x="113520" y="66555"/>
                    <a:pt x="113081" y="66869"/>
                  </a:cubicBezTo>
                  <a:cubicBezTo>
                    <a:pt x="92384" y="82814"/>
                    <a:pt x="76544" y="104226"/>
                    <a:pt x="67361" y="128686"/>
                  </a:cubicBezTo>
                  <a:cubicBezTo>
                    <a:pt x="66399" y="131363"/>
                    <a:pt x="63456" y="132744"/>
                    <a:pt x="60780" y="131782"/>
                  </a:cubicBezTo>
                  <a:cubicBezTo>
                    <a:pt x="59475" y="131315"/>
                    <a:pt x="58408" y="130334"/>
                    <a:pt x="57836" y="129068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5" id="95"/>
            <p:cNvSpPr/>
            <p:nvPr/>
          </p:nvSpPr>
          <p:spPr>
            <a:xfrm>
              <a:off x="1293235" y="2793473"/>
              <a:ext cx="309214" cy="355435"/>
            </a:xfrm>
            <a:custGeom>
              <a:avLst/>
              <a:gdLst/>
              <a:ahLst/>
              <a:cxnLst/>
              <a:rect r="r" b="b" t="t" l="l"/>
              <a:pathLst>
                <a:path w="114497" h="131612" stroke="true" fill="norm" extrusionOk="true">
                  <a:moveTo>
                    <a:pt x="57804" y="129067"/>
                  </a:moveTo>
                  <a:cubicBezTo>
                    <a:pt x="45168" y="106865"/>
                    <a:pt x="25923" y="89148"/>
                    <a:pt x="2750" y="78394"/>
                  </a:cubicBezTo>
                  <a:cubicBezTo>
                    <a:pt x="263" y="77137"/>
                    <a:pt x="-732" y="74099"/>
                    <a:pt x="529" y="71613"/>
                  </a:cubicBezTo>
                  <a:cubicBezTo>
                    <a:pt x="912" y="70851"/>
                    <a:pt x="1479" y="70203"/>
                    <a:pt x="2178" y="69727"/>
                  </a:cubicBezTo>
                  <a:cubicBezTo>
                    <a:pt x="23518" y="52487"/>
                    <a:pt x="39509" y="29522"/>
                    <a:pt x="48279" y="3528"/>
                  </a:cubicBezTo>
                  <a:cubicBezTo>
                    <a:pt x="48966" y="823"/>
                    <a:pt x="51714" y="-806"/>
                    <a:pt x="54416" y="-120"/>
                  </a:cubicBezTo>
                  <a:cubicBezTo>
                    <a:pt x="55932" y="261"/>
                    <a:pt x="57183" y="1328"/>
                    <a:pt x="57804" y="2766"/>
                  </a:cubicBezTo>
                  <a:cubicBezTo>
                    <a:pt x="71618" y="25226"/>
                    <a:pt x="90262" y="44324"/>
                    <a:pt x="112383" y="58678"/>
                  </a:cubicBezTo>
                  <a:cubicBezTo>
                    <a:pt x="114645" y="60307"/>
                    <a:pt x="115157" y="63459"/>
                    <a:pt x="113527" y="65726"/>
                  </a:cubicBezTo>
                  <a:cubicBezTo>
                    <a:pt x="113209" y="66164"/>
                    <a:pt x="112824" y="66555"/>
                    <a:pt x="112383" y="66869"/>
                  </a:cubicBezTo>
                  <a:cubicBezTo>
                    <a:pt x="91630" y="82786"/>
                    <a:pt x="75757" y="104198"/>
                    <a:pt x="66567" y="128687"/>
                  </a:cubicBezTo>
                  <a:cubicBezTo>
                    <a:pt x="65190" y="131173"/>
                    <a:pt x="62059" y="132068"/>
                    <a:pt x="59575" y="130687"/>
                  </a:cubicBezTo>
                  <a:cubicBezTo>
                    <a:pt x="58864" y="130296"/>
                    <a:pt x="58259" y="129744"/>
                    <a:pt x="57804" y="129067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6" id="96"/>
            <p:cNvSpPr/>
            <p:nvPr/>
          </p:nvSpPr>
          <p:spPr>
            <a:xfrm>
              <a:off x="5133752" y="6335506"/>
              <a:ext cx="228184" cy="261507"/>
            </a:xfrm>
            <a:custGeom>
              <a:avLst/>
              <a:gdLst/>
              <a:ahLst/>
              <a:cxnLst/>
              <a:rect r="r" b="b" t="t" l="l"/>
              <a:pathLst>
                <a:path w="84493" h="96832" stroke="true" fill="norm" extrusionOk="true">
                  <a:moveTo>
                    <a:pt x="42468" y="94525"/>
                  </a:moveTo>
                  <a:cubicBezTo>
                    <a:pt x="33115" y="78162"/>
                    <a:pt x="18903" y="65112"/>
                    <a:pt x="1797" y="57187"/>
                  </a:cubicBezTo>
                  <a:cubicBezTo>
                    <a:pt x="34" y="56140"/>
                    <a:pt x="-547" y="53854"/>
                    <a:pt x="511" y="52092"/>
                  </a:cubicBezTo>
                  <a:cubicBezTo>
                    <a:pt x="825" y="51567"/>
                    <a:pt x="1263" y="51120"/>
                    <a:pt x="1797" y="50806"/>
                  </a:cubicBezTo>
                  <a:cubicBezTo>
                    <a:pt x="17570" y="38166"/>
                    <a:pt x="29400" y="21278"/>
                    <a:pt x="35896" y="2133"/>
                  </a:cubicBezTo>
                  <a:cubicBezTo>
                    <a:pt x="36668" y="180"/>
                    <a:pt x="38887" y="-782"/>
                    <a:pt x="40840" y="-10"/>
                  </a:cubicBezTo>
                  <a:cubicBezTo>
                    <a:pt x="41649" y="314"/>
                    <a:pt x="42325" y="895"/>
                    <a:pt x="42754" y="1657"/>
                  </a:cubicBezTo>
                  <a:cubicBezTo>
                    <a:pt x="52917" y="18192"/>
                    <a:pt x="66652" y="32251"/>
                    <a:pt x="82950" y="42805"/>
                  </a:cubicBezTo>
                  <a:cubicBezTo>
                    <a:pt x="84636" y="44071"/>
                    <a:pt x="84978" y="46453"/>
                    <a:pt x="83712" y="48139"/>
                  </a:cubicBezTo>
                  <a:cubicBezTo>
                    <a:pt x="83492" y="48424"/>
                    <a:pt x="83235" y="48682"/>
                    <a:pt x="82950" y="48900"/>
                  </a:cubicBezTo>
                  <a:cubicBezTo>
                    <a:pt x="67652" y="60626"/>
                    <a:pt x="55937" y="76399"/>
                    <a:pt x="49136" y="94430"/>
                  </a:cubicBezTo>
                  <a:cubicBezTo>
                    <a:pt x="48260" y="96287"/>
                    <a:pt x="46040" y="97078"/>
                    <a:pt x="44192" y="96192"/>
                  </a:cubicBezTo>
                  <a:cubicBezTo>
                    <a:pt x="43449" y="95849"/>
                    <a:pt x="42840" y="95259"/>
                    <a:pt x="42468" y="94525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7" id="97"/>
            <p:cNvSpPr/>
            <p:nvPr/>
          </p:nvSpPr>
          <p:spPr>
            <a:xfrm>
              <a:off x="2535964" y="6229449"/>
              <a:ext cx="229189" cy="263400"/>
            </a:xfrm>
            <a:custGeom>
              <a:avLst/>
              <a:gdLst/>
              <a:ahLst/>
              <a:cxnLst/>
              <a:rect r="r" b="b" t="t" l="l"/>
              <a:pathLst>
                <a:path w="84865" h="97533" stroke="true" fill="norm" extrusionOk="true">
                  <a:moveTo>
                    <a:pt x="42459" y="94458"/>
                  </a:moveTo>
                  <a:cubicBezTo>
                    <a:pt x="33105" y="78094"/>
                    <a:pt x="18894" y="65045"/>
                    <a:pt x="1787" y="57120"/>
                  </a:cubicBezTo>
                  <a:cubicBezTo>
                    <a:pt x="-4" y="56016"/>
                    <a:pt x="-556" y="53663"/>
                    <a:pt x="558" y="51872"/>
                  </a:cubicBezTo>
                  <a:cubicBezTo>
                    <a:pt x="863" y="51377"/>
                    <a:pt x="1292" y="50958"/>
                    <a:pt x="1787" y="50643"/>
                  </a:cubicBezTo>
                  <a:cubicBezTo>
                    <a:pt x="17732" y="38042"/>
                    <a:pt x="29695" y="21106"/>
                    <a:pt x="36268" y="1875"/>
                  </a:cubicBezTo>
                  <a:cubicBezTo>
                    <a:pt x="37182" y="-20"/>
                    <a:pt x="39468" y="-811"/>
                    <a:pt x="41354" y="104"/>
                  </a:cubicBezTo>
                  <a:cubicBezTo>
                    <a:pt x="42126" y="485"/>
                    <a:pt x="42754" y="1104"/>
                    <a:pt x="43126" y="1875"/>
                  </a:cubicBezTo>
                  <a:cubicBezTo>
                    <a:pt x="53289" y="18411"/>
                    <a:pt x="67024" y="32470"/>
                    <a:pt x="83321" y="43023"/>
                  </a:cubicBezTo>
                  <a:cubicBezTo>
                    <a:pt x="85007" y="44290"/>
                    <a:pt x="85350" y="46671"/>
                    <a:pt x="84083" y="48357"/>
                  </a:cubicBezTo>
                  <a:cubicBezTo>
                    <a:pt x="83864" y="48643"/>
                    <a:pt x="83607" y="48900"/>
                    <a:pt x="83321" y="49119"/>
                  </a:cubicBezTo>
                  <a:cubicBezTo>
                    <a:pt x="68024" y="60825"/>
                    <a:pt x="56337" y="76599"/>
                    <a:pt x="49603" y="94649"/>
                  </a:cubicBezTo>
                  <a:cubicBezTo>
                    <a:pt x="48993" y="96611"/>
                    <a:pt x="46907" y="97697"/>
                    <a:pt x="44945" y="97087"/>
                  </a:cubicBezTo>
                  <a:cubicBezTo>
                    <a:pt x="43716" y="96697"/>
                    <a:pt x="42773" y="95706"/>
                    <a:pt x="42459" y="94458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8" id="98"/>
            <p:cNvSpPr/>
            <p:nvPr/>
          </p:nvSpPr>
          <p:spPr>
            <a:xfrm>
              <a:off x="588931" y="6328484"/>
              <a:ext cx="228176" cy="261545"/>
            </a:xfrm>
            <a:custGeom>
              <a:avLst/>
              <a:gdLst/>
              <a:ahLst/>
              <a:cxnLst/>
              <a:rect r="r" b="b" t="t" l="l"/>
              <a:pathLst>
                <a:path w="84490" h="96846" stroke="true" fill="norm" extrusionOk="true">
                  <a:moveTo>
                    <a:pt x="42372" y="94077"/>
                  </a:moveTo>
                  <a:cubicBezTo>
                    <a:pt x="33086" y="77694"/>
                    <a:pt x="18894" y="64635"/>
                    <a:pt x="1796" y="56739"/>
                  </a:cubicBezTo>
                  <a:cubicBezTo>
                    <a:pt x="34" y="55692"/>
                    <a:pt x="-544" y="53406"/>
                    <a:pt x="507" y="51644"/>
                  </a:cubicBezTo>
                  <a:cubicBezTo>
                    <a:pt x="823" y="51120"/>
                    <a:pt x="1266" y="50672"/>
                    <a:pt x="1796" y="50358"/>
                  </a:cubicBezTo>
                  <a:cubicBezTo>
                    <a:pt x="17541" y="37766"/>
                    <a:pt x="29370" y="20954"/>
                    <a:pt x="35895" y="1875"/>
                  </a:cubicBezTo>
                  <a:cubicBezTo>
                    <a:pt x="36812" y="-20"/>
                    <a:pt x="39091" y="-811"/>
                    <a:pt x="40985" y="104"/>
                  </a:cubicBezTo>
                  <a:cubicBezTo>
                    <a:pt x="41757" y="485"/>
                    <a:pt x="42380" y="1104"/>
                    <a:pt x="42753" y="1875"/>
                  </a:cubicBezTo>
                  <a:cubicBezTo>
                    <a:pt x="52891" y="18439"/>
                    <a:pt x="66630" y="32498"/>
                    <a:pt x="82949" y="43023"/>
                  </a:cubicBezTo>
                  <a:cubicBezTo>
                    <a:pt x="84632" y="44290"/>
                    <a:pt x="84973" y="46671"/>
                    <a:pt x="83711" y="48357"/>
                  </a:cubicBezTo>
                  <a:cubicBezTo>
                    <a:pt x="83494" y="48643"/>
                    <a:pt x="83237" y="48900"/>
                    <a:pt x="82949" y="49119"/>
                  </a:cubicBezTo>
                  <a:cubicBezTo>
                    <a:pt x="67652" y="60845"/>
                    <a:pt x="55940" y="76618"/>
                    <a:pt x="49135" y="94649"/>
                  </a:cubicBezTo>
                  <a:cubicBezTo>
                    <a:pt x="48145" y="96449"/>
                    <a:pt x="45886" y="97097"/>
                    <a:pt x="44090" y="96106"/>
                  </a:cubicBezTo>
                  <a:cubicBezTo>
                    <a:pt x="43286" y="95668"/>
                    <a:pt x="42673" y="94944"/>
                    <a:pt x="42372" y="94077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99" id="99"/>
            <p:cNvGrpSpPr/>
            <p:nvPr/>
          </p:nvGrpSpPr>
          <p:grpSpPr>
            <a:xfrm>
              <a:off x="729074" y="5687060"/>
              <a:ext cx="4597435" cy="1387078"/>
              <a:chOff x="2425934" y="4531405"/>
              <a:chExt cx="1702358" cy="513613"/>
            </a:xfrm>
          </p:grpSpPr>
          <p:sp>
            <p:nvSpPr>
              <p:cNvPr name="Freeform 100" id="100"/>
              <p:cNvSpPr/>
              <p:nvPr/>
            </p:nvSpPr>
            <p:spPr>
              <a:xfrm>
                <a:off x="2425934" y="4531405"/>
                <a:ext cx="760202" cy="511161"/>
              </a:xfrm>
              <a:custGeom>
                <a:avLst/>
                <a:gdLst/>
                <a:ahLst/>
                <a:cxnLst/>
                <a:rect r="r" b="b" t="t" l="l"/>
                <a:pathLst>
                  <a:path w="823106" h="626413" stroke="true" fill="norm" extrusionOk="true">
                    <a:moveTo>
                      <a:pt x="823089" y="626137"/>
                    </a:moveTo>
                    <a:cubicBezTo>
                      <a:pt x="788513" y="624318"/>
                      <a:pt x="754051" y="620717"/>
                      <a:pt x="719838" y="615374"/>
                    </a:cubicBezTo>
                    <a:lnTo>
                      <a:pt x="714123" y="614421"/>
                    </a:lnTo>
                    <a:cubicBezTo>
                      <a:pt x="683262" y="609468"/>
                      <a:pt x="652591" y="602991"/>
                      <a:pt x="622492" y="595371"/>
                    </a:cubicBezTo>
                    <a:lnTo>
                      <a:pt x="616206" y="593847"/>
                    </a:lnTo>
                    <a:cubicBezTo>
                      <a:pt x="598584" y="589180"/>
                      <a:pt x="581058" y="584322"/>
                      <a:pt x="563818" y="578512"/>
                    </a:cubicBezTo>
                    <a:lnTo>
                      <a:pt x="557627" y="576416"/>
                    </a:lnTo>
                    <a:cubicBezTo>
                      <a:pt x="509399" y="560491"/>
                      <a:pt x="462409" y="541041"/>
                      <a:pt x="417038" y="518219"/>
                    </a:cubicBezTo>
                    <a:lnTo>
                      <a:pt x="410275" y="514790"/>
                    </a:lnTo>
                    <a:cubicBezTo>
                      <a:pt x="396654" y="507932"/>
                      <a:pt x="383319" y="500693"/>
                      <a:pt x="370080" y="493168"/>
                    </a:cubicBezTo>
                    <a:lnTo>
                      <a:pt x="370080" y="493168"/>
                    </a:lnTo>
                    <a:cubicBezTo>
                      <a:pt x="367508" y="491930"/>
                      <a:pt x="365127" y="490406"/>
                      <a:pt x="362555" y="488977"/>
                    </a:cubicBezTo>
                    <a:cubicBezTo>
                      <a:pt x="320914" y="464955"/>
                      <a:pt x="281060" y="437961"/>
                      <a:pt x="243302" y="408205"/>
                    </a:cubicBezTo>
                    <a:lnTo>
                      <a:pt x="237492" y="403728"/>
                    </a:lnTo>
                    <a:cubicBezTo>
                      <a:pt x="219775" y="389536"/>
                      <a:pt x="202535" y="375153"/>
                      <a:pt x="185866" y="359532"/>
                    </a:cubicBezTo>
                    <a:lnTo>
                      <a:pt x="185866" y="359532"/>
                    </a:lnTo>
                    <a:lnTo>
                      <a:pt x="180723" y="354484"/>
                    </a:lnTo>
                    <a:cubicBezTo>
                      <a:pt x="173007" y="347436"/>
                      <a:pt x="165483" y="340387"/>
                      <a:pt x="158339" y="333053"/>
                    </a:cubicBezTo>
                    <a:cubicBezTo>
                      <a:pt x="156873" y="331757"/>
                      <a:pt x="155474" y="330395"/>
                      <a:pt x="154148" y="328957"/>
                    </a:cubicBezTo>
                    <a:cubicBezTo>
                      <a:pt x="127905" y="302792"/>
                      <a:pt x="103913" y="274464"/>
                      <a:pt x="82425" y="244280"/>
                    </a:cubicBezTo>
                    <a:cubicBezTo>
                      <a:pt x="80615" y="241898"/>
                      <a:pt x="78900" y="239422"/>
                      <a:pt x="77281" y="236945"/>
                    </a:cubicBezTo>
                    <a:cubicBezTo>
                      <a:pt x="69090" y="225039"/>
                      <a:pt x="61470" y="213038"/>
                      <a:pt x="54516" y="200465"/>
                    </a:cubicBezTo>
                    <a:cubicBezTo>
                      <a:pt x="29059" y="156707"/>
                      <a:pt x="11912" y="108625"/>
                      <a:pt x="3939" y="58637"/>
                    </a:cubicBezTo>
                    <a:cubicBezTo>
                      <a:pt x="3177" y="54351"/>
                      <a:pt x="2700" y="49970"/>
                      <a:pt x="2129" y="45684"/>
                    </a:cubicBezTo>
                    <a:cubicBezTo>
                      <a:pt x="478" y="31367"/>
                      <a:pt x="-221" y="16946"/>
                      <a:pt x="33" y="2535"/>
                    </a:cubicBezTo>
                    <a:cubicBezTo>
                      <a:pt x="6719" y="1449"/>
                      <a:pt x="13461" y="754"/>
                      <a:pt x="20226" y="440"/>
                    </a:cubicBezTo>
                    <a:cubicBezTo>
                      <a:pt x="22322" y="440"/>
                      <a:pt x="24513" y="440"/>
                      <a:pt x="26703" y="-37"/>
                    </a:cubicBezTo>
                    <a:cubicBezTo>
                      <a:pt x="51178" y="-970"/>
                      <a:pt x="75681" y="821"/>
                      <a:pt x="99760" y="5297"/>
                    </a:cubicBezTo>
                    <a:cubicBezTo>
                      <a:pt x="101665" y="5297"/>
                      <a:pt x="103665" y="5964"/>
                      <a:pt x="105475" y="6440"/>
                    </a:cubicBezTo>
                    <a:cubicBezTo>
                      <a:pt x="142340" y="14022"/>
                      <a:pt x="178315" y="25424"/>
                      <a:pt x="212822" y="40445"/>
                    </a:cubicBezTo>
                    <a:lnTo>
                      <a:pt x="218061" y="42731"/>
                    </a:lnTo>
                    <a:cubicBezTo>
                      <a:pt x="227967" y="46922"/>
                      <a:pt x="237777" y="51303"/>
                      <a:pt x="247493" y="55875"/>
                    </a:cubicBezTo>
                    <a:lnTo>
                      <a:pt x="257018" y="60447"/>
                    </a:lnTo>
                    <a:lnTo>
                      <a:pt x="262066" y="62924"/>
                    </a:lnTo>
                    <a:cubicBezTo>
                      <a:pt x="272448" y="67877"/>
                      <a:pt x="282735" y="73020"/>
                      <a:pt x="293022" y="78354"/>
                    </a:cubicBezTo>
                    <a:lnTo>
                      <a:pt x="298071" y="81116"/>
                    </a:lnTo>
                    <a:cubicBezTo>
                      <a:pt x="320835" y="93023"/>
                      <a:pt x="343124" y="105596"/>
                      <a:pt x="364746" y="119216"/>
                    </a:cubicBezTo>
                    <a:cubicBezTo>
                      <a:pt x="367032" y="120550"/>
                      <a:pt x="369318" y="121884"/>
                      <a:pt x="371604" y="123503"/>
                    </a:cubicBezTo>
                    <a:cubicBezTo>
                      <a:pt x="383796" y="130932"/>
                      <a:pt x="395956" y="138714"/>
                      <a:pt x="408084" y="146839"/>
                    </a:cubicBezTo>
                    <a:lnTo>
                      <a:pt x="413037" y="150173"/>
                    </a:lnTo>
                    <a:cubicBezTo>
                      <a:pt x="443041" y="170366"/>
                      <a:pt x="472092" y="192083"/>
                      <a:pt x="500191" y="214943"/>
                    </a:cubicBezTo>
                    <a:lnTo>
                      <a:pt x="506668" y="220181"/>
                    </a:lnTo>
                    <a:cubicBezTo>
                      <a:pt x="520956" y="231993"/>
                      <a:pt x="535243" y="244185"/>
                      <a:pt x="548864" y="256662"/>
                    </a:cubicBezTo>
                    <a:lnTo>
                      <a:pt x="553531" y="261044"/>
                    </a:lnTo>
                    <a:cubicBezTo>
                      <a:pt x="593841" y="297925"/>
                      <a:pt x="631560" y="337549"/>
                      <a:pt x="666402" y="379630"/>
                    </a:cubicBezTo>
                    <a:cubicBezTo>
                      <a:pt x="669546" y="383249"/>
                      <a:pt x="672689" y="387155"/>
                      <a:pt x="675927" y="390869"/>
                    </a:cubicBezTo>
                    <a:cubicBezTo>
                      <a:pt x="734373" y="463012"/>
                      <a:pt x="783788" y="542022"/>
                      <a:pt x="823089" y="626137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1" id="101"/>
              <p:cNvSpPr/>
              <p:nvPr/>
            </p:nvSpPr>
            <p:spPr>
              <a:xfrm>
                <a:off x="2428081" y="4531645"/>
                <a:ext cx="24574" cy="58674"/>
              </a:xfrm>
              <a:custGeom>
                <a:avLst/>
                <a:gdLst/>
                <a:ahLst/>
                <a:cxnLst/>
                <a:rect r="r" b="b" t="t" l="l"/>
                <a:pathLst>
                  <a:path w="24574" h="58674" stroke="true" fill="norm" extrusionOk="true">
                    <a:moveTo>
                      <a:pt x="18080" y="200"/>
                    </a:moveTo>
                    <a:cubicBezTo>
                      <a:pt x="20175" y="200"/>
                      <a:pt x="22366" y="200"/>
                      <a:pt x="24557" y="-277"/>
                    </a:cubicBezTo>
                    <a:cubicBezTo>
                      <a:pt x="15462" y="18659"/>
                      <a:pt x="7852" y="38281"/>
                      <a:pt x="1792" y="58397"/>
                    </a:cubicBezTo>
                    <a:cubicBezTo>
                      <a:pt x="1030" y="54111"/>
                      <a:pt x="554" y="49730"/>
                      <a:pt x="-18" y="45444"/>
                    </a:cubicBezTo>
                    <a:cubicBezTo>
                      <a:pt x="5056" y="29994"/>
                      <a:pt x="11101" y="14887"/>
                      <a:pt x="18080" y="200"/>
                    </a:cubicBezTo>
                    <a:close/>
                  </a:path>
                </a:pathLst>
              </a:custGeom>
              <a:solidFill>
                <a:srgbClr val="A7D877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2" id="102"/>
              <p:cNvSpPr/>
              <p:nvPr/>
            </p:nvSpPr>
            <p:spPr>
              <a:xfrm>
                <a:off x="2503043" y="4536979"/>
                <a:ext cx="28384" cy="238601"/>
              </a:xfrm>
              <a:custGeom>
                <a:avLst/>
                <a:gdLst/>
                <a:ahLst/>
                <a:cxnLst/>
                <a:rect r="r" b="b" t="t" l="l"/>
                <a:pathLst>
                  <a:path w="28384" h="238601" stroke="true" fill="norm" extrusionOk="true">
                    <a:moveTo>
                      <a:pt x="28367" y="866"/>
                    </a:moveTo>
                    <a:cubicBezTo>
                      <a:pt x="28130" y="8734"/>
                      <a:pt x="27494" y="16592"/>
                      <a:pt x="26462" y="24393"/>
                    </a:cubicBezTo>
                    <a:cubicBezTo>
                      <a:pt x="17794" y="95164"/>
                      <a:pt x="10650" y="167268"/>
                      <a:pt x="5126" y="238325"/>
                    </a:cubicBezTo>
                    <a:cubicBezTo>
                      <a:pt x="3316" y="235944"/>
                      <a:pt x="1602" y="233467"/>
                      <a:pt x="-18" y="230990"/>
                    </a:cubicBezTo>
                    <a:cubicBezTo>
                      <a:pt x="5507" y="161839"/>
                      <a:pt x="12555" y="92402"/>
                      <a:pt x="20747" y="23727"/>
                    </a:cubicBezTo>
                    <a:cubicBezTo>
                      <a:pt x="21821" y="15764"/>
                      <a:pt x="22458" y="7753"/>
                      <a:pt x="22652" y="-277"/>
                    </a:cubicBezTo>
                    <a:cubicBezTo>
                      <a:pt x="24557" y="104"/>
                      <a:pt x="26557" y="390"/>
                      <a:pt x="28367" y="866"/>
                    </a:cubicBezTo>
                    <a:close/>
                  </a:path>
                </a:pathLst>
              </a:custGeom>
              <a:solidFill>
                <a:srgbClr val="A7D877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3" id="103"/>
              <p:cNvSpPr/>
              <p:nvPr/>
            </p:nvSpPr>
            <p:spPr>
              <a:xfrm>
                <a:off x="2465895" y="4579555"/>
                <a:ext cx="683518" cy="463011"/>
              </a:xfrm>
              <a:custGeom>
                <a:avLst/>
                <a:gdLst/>
                <a:ahLst/>
                <a:cxnLst/>
                <a:rect r="r" b="b" t="t" l="l"/>
                <a:pathLst>
                  <a:path w="826579" h="636555" stroke="true" fill="norm" extrusionOk="true">
                    <a:moveTo>
                      <a:pt x="-18" y="-277"/>
                    </a:moveTo>
                    <a:cubicBezTo>
                      <a:pt x="319051" y="148399"/>
                      <a:pt x="601315" y="365779"/>
                      <a:pt x="826562" y="636279"/>
                    </a:cubicBezTo>
                  </a:path>
                </a:pathLst>
              </a:custGeom>
              <a:noFill/>
              <a:ln w="5715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4" id="104"/>
              <p:cNvSpPr/>
              <p:nvPr/>
            </p:nvSpPr>
            <p:spPr>
              <a:xfrm>
                <a:off x="3264431" y="4593200"/>
                <a:ext cx="863861" cy="439129"/>
              </a:xfrm>
              <a:custGeom>
                <a:avLst/>
                <a:gdLst/>
                <a:ahLst/>
                <a:cxnLst/>
                <a:rect r="r" b="b" t="t" l="l"/>
                <a:pathLst>
                  <a:path w="963072" h="552464" stroke="true" fill="norm" extrusionOk="true">
                    <a:moveTo>
                      <a:pt x="-18" y="547958"/>
                    </a:moveTo>
                    <a:cubicBezTo>
                      <a:pt x="36778" y="551273"/>
                      <a:pt x="73725" y="552645"/>
                      <a:pt x="110663" y="552054"/>
                    </a:cubicBezTo>
                    <a:lnTo>
                      <a:pt x="116854" y="552054"/>
                    </a:lnTo>
                    <a:cubicBezTo>
                      <a:pt x="150192" y="551387"/>
                      <a:pt x="183529" y="549196"/>
                      <a:pt x="216676" y="545387"/>
                    </a:cubicBezTo>
                    <a:lnTo>
                      <a:pt x="223439" y="544625"/>
                    </a:lnTo>
                    <a:cubicBezTo>
                      <a:pt x="242489" y="542338"/>
                      <a:pt x="262015" y="539481"/>
                      <a:pt x="281160" y="536243"/>
                    </a:cubicBezTo>
                    <a:lnTo>
                      <a:pt x="287923" y="534909"/>
                    </a:lnTo>
                    <a:cubicBezTo>
                      <a:pt x="341463" y="525384"/>
                      <a:pt x="394222" y="511887"/>
                      <a:pt x="445752" y="494523"/>
                    </a:cubicBezTo>
                    <a:lnTo>
                      <a:pt x="453373" y="491856"/>
                    </a:lnTo>
                    <a:cubicBezTo>
                      <a:pt x="468803" y="486712"/>
                      <a:pt x="484043" y="481121"/>
                      <a:pt x="499093" y="475092"/>
                    </a:cubicBezTo>
                    <a:lnTo>
                      <a:pt x="499093" y="475092"/>
                    </a:lnTo>
                    <a:cubicBezTo>
                      <a:pt x="502045" y="474139"/>
                      <a:pt x="504807" y="472901"/>
                      <a:pt x="507760" y="471758"/>
                    </a:cubicBezTo>
                    <a:cubicBezTo>
                      <a:pt x="555347" y="452565"/>
                      <a:pt x="601505" y="430001"/>
                      <a:pt x="645873" y="404226"/>
                    </a:cubicBezTo>
                    <a:cubicBezTo>
                      <a:pt x="648254" y="402988"/>
                      <a:pt x="650445" y="401654"/>
                      <a:pt x="652636" y="400321"/>
                    </a:cubicBezTo>
                    <a:cubicBezTo>
                      <a:pt x="673467" y="388005"/>
                      <a:pt x="693879" y="375013"/>
                      <a:pt x="713881" y="361363"/>
                    </a:cubicBezTo>
                    <a:lnTo>
                      <a:pt x="713881" y="361363"/>
                    </a:lnTo>
                    <a:cubicBezTo>
                      <a:pt x="716072" y="359935"/>
                      <a:pt x="718168" y="358316"/>
                      <a:pt x="720168" y="356887"/>
                    </a:cubicBezTo>
                    <a:cubicBezTo>
                      <a:pt x="729693" y="350505"/>
                      <a:pt x="738361" y="344219"/>
                      <a:pt x="747028" y="337837"/>
                    </a:cubicBezTo>
                    <a:cubicBezTo>
                      <a:pt x="748771" y="336694"/>
                      <a:pt x="750429" y="335417"/>
                      <a:pt x="751981" y="334027"/>
                    </a:cubicBezTo>
                    <a:cubicBezTo>
                      <a:pt x="783661" y="310367"/>
                      <a:pt x="813265" y="284040"/>
                      <a:pt x="840469" y="255350"/>
                    </a:cubicBezTo>
                    <a:cubicBezTo>
                      <a:pt x="842754" y="253064"/>
                      <a:pt x="844945" y="250778"/>
                      <a:pt x="847136" y="248302"/>
                    </a:cubicBezTo>
                    <a:cubicBezTo>
                      <a:pt x="857423" y="237062"/>
                      <a:pt x="867329" y="225442"/>
                      <a:pt x="876568" y="213250"/>
                    </a:cubicBezTo>
                    <a:cubicBezTo>
                      <a:pt x="909763" y="170692"/>
                      <a:pt x="934852" y="122391"/>
                      <a:pt x="950578" y="70756"/>
                    </a:cubicBezTo>
                    <a:cubicBezTo>
                      <a:pt x="952006" y="66374"/>
                      <a:pt x="953244" y="61802"/>
                      <a:pt x="954387" y="57326"/>
                    </a:cubicBezTo>
                    <a:cubicBezTo>
                      <a:pt x="958331" y="42429"/>
                      <a:pt x="961226" y="27284"/>
                      <a:pt x="963055" y="11986"/>
                    </a:cubicBezTo>
                    <a:cubicBezTo>
                      <a:pt x="956197" y="9986"/>
                      <a:pt x="949244" y="8177"/>
                      <a:pt x="942100" y="6843"/>
                    </a:cubicBezTo>
                    <a:cubicBezTo>
                      <a:pt x="939881" y="6233"/>
                      <a:pt x="937614" y="5757"/>
                      <a:pt x="935337" y="5414"/>
                    </a:cubicBezTo>
                    <a:cubicBezTo>
                      <a:pt x="909620" y="680"/>
                      <a:pt x="883445" y="-1110"/>
                      <a:pt x="857328" y="80"/>
                    </a:cubicBezTo>
                    <a:cubicBezTo>
                      <a:pt x="855232" y="80"/>
                      <a:pt x="853137" y="80"/>
                      <a:pt x="851041" y="80"/>
                    </a:cubicBezTo>
                    <a:cubicBezTo>
                      <a:pt x="810970" y="2576"/>
                      <a:pt x="771260" y="9215"/>
                      <a:pt x="732550" y="19892"/>
                    </a:cubicBezTo>
                    <a:cubicBezTo>
                      <a:pt x="730645" y="20464"/>
                      <a:pt x="728645" y="20940"/>
                      <a:pt x="726740" y="21607"/>
                    </a:cubicBezTo>
                    <a:cubicBezTo>
                      <a:pt x="715501" y="24560"/>
                      <a:pt x="704547" y="27703"/>
                      <a:pt x="693593" y="31132"/>
                    </a:cubicBezTo>
                    <a:lnTo>
                      <a:pt x="682830" y="34561"/>
                    </a:lnTo>
                    <a:lnTo>
                      <a:pt x="677210" y="36370"/>
                    </a:lnTo>
                    <a:cubicBezTo>
                      <a:pt x="665399" y="40085"/>
                      <a:pt x="653778" y="43991"/>
                      <a:pt x="642158" y="48086"/>
                    </a:cubicBezTo>
                    <a:lnTo>
                      <a:pt x="636348" y="50277"/>
                    </a:lnTo>
                    <a:cubicBezTo>
                      <a:pt x="610535" y="59802"/>
                      <a:pt x="585103" y="69327"/>
                      <a:pt x="560148" y="80376"/>
                    </a:cubicBezTo>
                    <a:cubicBezTo>
                      <a:pt x="557671" y="81328"/>
                      <a:pt x="555004" y="82471"/>
                      <a:pt x="552337" y="83805"/>
                    </a:cubicBezTo>
                    <a:cubicBezTo>
                      <a:pt x="538336" y="89901"/>
                      <a:pt x="524239" y="96283"/>
                      <a:pt x="510237" y="102855"/>
                    </a:cubicBezTo>
                    <a:cubicBezTo>
                      <a:pt x="508427" y="103712"/>
                      <a:pt x="506522" y="104570"/>
                      <a:pt x="504617" y="105617"/>
                    </a:cubicBezTo>
                    <a:cubicBezTo>
                      <a:pt x="469851" y="122477"/>
                      <a:pt x="435847" y="141050"/>
                      <a:pt x="402795" y="161053"/>
                    </a:cubicBezTo>
                    <a:lnTo>
                      <a:pt x="395175" y="165625"/>
                    </a:lnTo>
                    <a:cubicBezTo>
                      <a:pt x="378315" y="176007"/>
                      <a:pt x="361552" y="186770"/>
                      <a:pt x="345073" y="197819"/>
                    </a:cubicBezTo>
                    <a:lnTo>
                      <a:pt x="339549" y="201725"/>
                    </a:lnTo>
                    <a:cubicBezTo>
                      <a:pt x="291419" y="234767"/>
                      <a:pt x="245594" y="271047"/>
                      <a:pt x="202389" y="310310"/>
                    </a:cubicBezTo>
                    <a:cubicBezTo>
                      <a:pt x="198579" y="313643"/>
                      <a:pt x="194673" y="317263"/>
                      <a:pt x="190959" y="320787"/>
                    </a:cubicBezTo>
                    <a:cubicBezTo>
                      <a:pt x="118293" y="388462"/>
                      <a:pt x="54161" y="464748"/>
                      <a:pt x="-18" y="547958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5" id="105"/>
              <p:cNvSpPr/>
              <p:nvPr/>
            </p:nvSpPr>
            <p:spPr>
              <a:xfrm>
                <a:off x="4100766" y="4598891"/>
                <a:ext cx="19050" cy="65341"/>
              </a:xfrm>
              <a:custGeom>
                <a:avLst/>
                <a:gdLst/>
                <a:ahLst/>
                <a:cxnLst/>
                <a:rect r="r" b="b" t="t" l="l"/>
                <a:pathLst>
                  <a:path w="19050" h="65341" stroke="true" fill="norm" extrusionOk="true">
                    <a:moveTo>
                      <a:pt x="6745" y="1152"/>
                    </a:moveTo>
                    <a:cubicBezTo>
                      <a:pt x="4526" y="542"/>
                      <a:pt x="2259" y="66"/>
                      <a:pt x="-18" y="-277"/>
                    </a:cubicBezTo>
                    <a:cubicBezTo>
                      <a:pt x="6717" y="21088"/>
                      <a:pt x="11813" y="42929"/>
                      <a:pt x="15222" y="65065"/>
                    </a:cubicBezTo>
                    <a:cubicBezTo>
                      <a:pt x="16651" y="60683"/>
                      <a:pt x="17889" y="56111"/>
                      <a:pt x="19032" y="51635"/>
                    </a:cubicBezTo>
                    <a:cubicBezTo>
                      <a:pt x="15937" y="34575"/>
                      <a:pt x="11832" y="17726"/>
                      <a:pt x="6745" y="1152"/>
                    </a:cubicBezTo>
                    <a:close/>
                  </a:path>
                </a:pathLst>
              </a:custGeom>
              <a:solidFill>
                <a:srgbClr val="A7D877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6" id="106"/>
              <p:cNvSpPr/>
              <p:nvPr/>
            </p:nvSpPr>
            <p:spPr>
              <a:xfrm>
                <a:off x="3270947" y="4647469"/>
                <a:ext cx="808673" cy="397549"/>
              </a:xfrm>
              <a:custGeom>
                <a:avLst/>
                <a:gdLst/>
                <a:ahLst/>
                <a:cxnLst/>
                <a:rect r="r" b="b" t="t" l="l"/>
                <a:pathLst>
                  <a:path w="968882" h="549211" stroke="true" fill="norm" extrusionOk="true">
                    <a:moveTo>
                      <a:pt x="968865" y="-277"/>
                    </a:moveTo>
                    <a:cubicBezTo>
                      <a:pt x="609392" y="109185"/>
                      <a:pt x="278541" y="296722"/>
                      <a:pt x="-18" y="548935"/>
                    </a:cubicBezTo>
                  </a:path>
                </a:pathLst>
              </a:custGeom>
              <a:noFill/>
              <a:ln w="6096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107" id="107"/>
            <p:cNvGrpSpPr/>
            <p:nvPr/>
          </p:nvGrpSpPr>
          <p:grpSpPr>
            <a:xfrm>
              <a:off x="3823629" y="1415276"/>
              <a:ext cx="980533" cy="1294462"/>
              <a:chOff x="4198773" y="4956803"/>
              <a:chExt cx="980533" cy="1294462"/>
            </a:xfrm>
          </p:grpSpPr>
          <p:sp>
            <p:nvSpPr>
              <p:cNvPr name="Freeform 108" id="108"/>
              <p:cNvSpPr/>
              <p:nvPr/>
            </p:nvSpPr>
            <p:spPr>
              <a:xfrm>
                <a:off x="4578651" y="4956803"/>
                <a:ext cx="80257" cy="247715"/>
              </a:xfrm>
              <a:custGeom>
                <a:avLst/>
                <a:gdLst/>
                <a:ahLst/>
                <a:cxnLst/>
                <a:rect r="r" b="b" t="t" l="l"/>
                <a:pathLst>
                  <a:path w="29718" h="91725" stroke="true" fill="norm" extrusionOk="true">
                    <a:moveTo>
                      <a:pt x="-18" y="91449"/>
                    </a:moveTo>
                    <a:lnTo>
                      <a:pt x="29701" y="-277"/>
                    </a:lnTo>
                  </a:path>
                </a:pathLst>
              </a:custGeom>
              <a:noFill/>
              <a:ln w="4763" cap="rnd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grpSp>
            <p:nvGrpSpPr>
              <p:cNvPr name="Group 109" id="109"/>
              <p:cNvGrpSpPr/>
              <p:nvPr/>
            </p:nvGrpSpPr>
            <p:grpSpPr>
              <a:xfrm>
                <a:off x="4198773" y="5038861"/>
                <a:ext cx="980533" cy="1212404"/>
                <a:chOff x="4198773" y="5038861"/>
                <a:chExt cx="980533" cy="1212404"/>
              </a:xfrm>
            </p:grpSpPr>
            <p:sp>
              <p:nvSpPr>
                <p:cNvPr name="Freeform 110" id="110"/>
                <p:cNvSpPr/>
                <p:nvPr/>
              </p:nvSpPr>
              <p:spPr>
                <a:xfrm>
                  <a:off x="4515524" y="5477189"/>
                  <a:ext cx="343582" cy="691188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27223" h="255936" stroke="true" fill="norm" extrusionOk="true">
                      <a:moveTo>
                        <a:pt x="75459" y="-277"/>
                      </a:moveTo>
                      <a:cubicBezTo>
                        <a:pt x="88813" y="20421"/>
                        <a:pt x="100262" y="42291"/>
                        <a:pt x="109653" y="65065"/>
                      </a:cubicBezTo>
                      <a:cubicBezTo>
                        <a:pt x="112416" y="71637"/>
                        <a:pt x="114702" y="78114"/>
                        <a:pt x="116892" y="84782"/>
                      </a:cubicBezTo>
                      <a:cubicBezTo>
                        <a:pt x="120941" y="97469"/>
                        <a:pt x="123969" y="110471"/>
                        <a:pt x="125941" y="123644"/>
                      </a:cubicBezTo>
                      <a:cubicBezTo>
                        <a:pt x="125941" y="124787"/>
                        <a:pt x="125941" y="125835"/>
                        <a:pt x="125941" y="126882"/>
                      </a:cubicBezTo>
                      <a:cubicBezTo>
                        <a:pt x="126655" y="132159"/>
                        <a:pt x="127037" y="137464"/>
                        <a:pt x="127084" y="142789"/>
                      </a:cubicBezTo>
                      <a:cubicBezTo>
                        <a:pt x="128703" y="184270"/>
                        <a:pt x="114121" y="224751"/>
                        <a:pt x="86412" y="255660"/>
                      </a:cubicBezTo>
                      <a:cubicBezTo>
                        <a:pt x="60838" y="237077"/>
                        <a:pt x="39807" y="212950"/>
                        <a:pt x="24881" y="185080"/>
                      </a:cubicBezTo>
                      <a:cubicBezTo>
                        <a:pt x="21652" y="179203"/>
                        <a:pt x="18728" y="173164"/>
                        <a:pt x="16118" y="166982"/>
                      </a:cubicBezTo>
                      <a:cubicBezTo>
                        <a:pt x="14689" y="163744"/>
                        <a:pt x="13546" y="160505"/>
                        <a:pt x="12308" y="157457"/>
                      </a:cubicBezTo>
                      <a:cubicBezTo>
                        <a:pt x="8355" y="146542"/>
                        <a:pt x="5393" y="135283"/>
                        <a:pt x="3450" y="123834"/>
                      </a:cubicBezTo>
                      <a:cubicBezTo>
                        <a:pt x="1973" y="116252"/>
                        <a:pt x="1021" y="108585"/>
                        <a:pt x="592" y="100879"/>
                      </a:cubicBezTo>
                      <a:cubicBezTo>
                        <a:pt x="-1141" y="78486"/>
                        <a:pt x="830" y="55959"/>
                        <a:pt x="6402" y="34204"/>
                      </a:cubicBezTo>
                      <a:cubicBezTo>
                        <a:pt x="26567" y="17716"/>
                        <a:pt x="50160" y="5934"/>
                        <a:pt x="75459" y="-277"/>
                      </a:cubicBezTo>
                      <a:close/>
                    </a:path>
                  </a:pathLst>
                </a:custGeom>
                <a:solidFill>
                  <a:srgbClr val="FFCD42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1" id="111"/>
                <p:cNvSpPr/>
                <p:nvPr/>
              </p:nvSpPr>
              <p:spPr>
                <a:xfrm>
                  <a:off x="4559102" y="5811851"/>
                  <a:ext cx="299678" cy="165916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10966" h="61436" stroke="true" fill="norm" extrusionOk="true">
                      <a:moveTo>
                        <a:pt x="109806" y="-276"/>
                      </a:moveTo>
                      <a:cubicBezTo>
                        <a:pt x="109806" y="867"/>
                        <a:pt x="109806" y="1914"/>
                        <a:pt x="109806" y="2962"/>
                      </a:cubicBezTo>
                      <a:cubicBezTo>
                        <a:pt x="110520" y="8239"/>
                        <a:pt x="110901" y="13544"/>
                        <a:pt x="110949" y="18869"/>
                      </a:cubicBezTo>
                      <a:cubicBezTo>
                        <a:pt x="72525" y="18374"/>
                        <a:pt x="35587" y="33661"/>
                        <a:pt x="8745" y="61160"/>
                      </a:cubicBezTo>
                      <a:cubicBezTo>
                        <a:pt x="5516" y="55283"/>
                        <a:pt x="2592" y="49244"/>
                        <a:pt x="-18" y="43062"/>
                      </a:cubicBezTo>
                      <a:cubicBezTo>
                        <a:pt x="29729" y="15154"/>
                        <a:pt x="69010" y="-343"/>
                        <a:pt x="109806" y="-276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2" id="112"/>
                <p:cNvSpPr/>
                <p:nvPr/>
              </p:nvSpPr>
              <p:spPr>
                <a:xfrm>
                  <a:off x="4518201" y="5653138"/>
                  <a:ext cx="313054" cy="15897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15919" h="58864" stroke="true" fill="norm" extrusionOk="true">
                      <a:moveTo>
                        <a:pt x="108663" y="-86"/>
                      </a:moveTo>
                      <a:cubicBezTo>
                        <a:pt x="111425" y="6486"/>
                        <a:pt x="113711" y="12963"/>
                        <a:pt x="115902" y="19630"/>
                      </a:cubicBezTo>
                      <a:cubicBezTo>
                        <a:pt x="74287" y="15087"/>
                        <a:pt x="32825" y="29374"/>
                        <a:pt x="2840" y="58588"/>
                      </a:cubicBezTo>
                      <a:cubicBezTo>
                        <a:pt x="1364" y="51006"/>
                        <a:pt x="411" y="43338"/>
                        <a:pt x="-18" y="35632"/>
                      </a:cubicBezTo>
                      <a:cubicBezTo>
                        <a:pt x="30558" y="10715"/>
                        <a:pt x="69267" y="-2010"/>
                        <a:pt x="108663" y="-86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3" id="113"/>
                <p:cNvSpPr/>
                <p:nvPr/>
              </p:nvSpPr>
              <p:spPr>
                <a:xfrm>
                  <a:off x="4450339" y="5176458"/>
                  <a:ext cx="257286" cy="257286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95269" h="95269" stroke="true" fill="norm" extrusionOk="true">
                      <a:moveTo>
                        <a:pt x="69878" y="5257"/>
                      </a:moveTo>
                      <a:cubicBezTo>
                        <a:pt x="93129" y="17553"/>
                        <a:pt x="102016" y="46366"/>
                        <a:pt x="89719" y="69617"/>
                      </a:cubicBezTo>
                      <a:cubicBezTo>
                        <a:pt x="77422" y="92877"/>
                        <a:pt x="48599" y="101754"/>
                        <a:pt x="25349" y="89458"/>
                      </a:cubicBezTo>
                      <a:cubicBezTo>
                        <a:pt x="2098" y="77161"/>
                        <a:pt x="-6779" y="48348"/>
                        <a:pt x="5518" y="25097"/>
                      </a:cubicBezTo>
                      <a:cubicBezTo>
                        <a:pt x="5565" y="24992"/>
                        <a:pt x="5623" y="24888"/>
                        <a:pt x="5680" y="24783"/>
                      </a:cubicBezTo>
                      <a:cubicBezTo>
                        <a:pt x="18081" y="1742"/>
                        <a:pt x="46752" y="-6974"/>
                        <a:pt x="69878" y="5257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4" id="114"/>
                <p:cNvSpPr/>
                <p:nvPr/>
              </p:nvSpPr>
              <p:spPr>
                <a:xfrm>
                  <a:off x="4476716" y="5350487"/>
                  <a:ext cx="289178" cy="28919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07078" h="107083" stroke="true" fill="norm" extrusionOk="true">
                      <a:moveTo>
                        <a:pt x="78590" y="5968"/>
                      </a:moveTo>
                      <a:cubicBezTo>
                        <a:pt x="104707" y="19808"/>
                        <a:pt x="114661" y="52212"/>
                        <a:pt x="100821" y="78329"/>
                      </a:cubicBezTo>
                      <a:cubicBezTo>
                        <a:pt x="86981" y="104456"/>
                        <a:pt x="54577" y="114410"/>
                        <a:pt x="28460" y="100561"/>
                      </a:cubicBezTo>
                      <a:cubicBezTo>
                        <a:pt x="2333" y="86721"/>
                        <a:pt x="-7621" y="54326"/>
                        <a:pt x="6228" y="28199"/>
                      </a:cubicBezTo>
                      <a:cubicBezTo>
                        <a:pt x="6247" y="28152"/>
                        <a:pt x="6276" y="28113"/>
                        <a:pt x="6295" y="28066"/>
                      </a:cubicBezTo>
                      <a:cubicBezTo>
                        <a:pt x="20182" y="2034"/>
                        <a:pt x="52520" y="-7853"/>
                        <a:pt x="78590" y="5968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5" id="115"/>
                <p:cNvSpPr/>
                <p:nvPr/>
              </p:nvSpPr>
              <p:spPr>
                <a:xfrm>
                  <a:off x="4358202" y="5038861"/>
                  <a:ext cx="186751" cy="21761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69151" h="80581" stroke="true" fill="norm" extrusionOk="true">
                      <a:moveTo>
                        <a:pt x="69134" y="80305"/>
                      </a:moveTo>
                      <a:lnTo>
                        <a:pt x="-18" y="-277"/>
                      </a:lnTo>
                    </a:path>
                  </a:pathLst>
                </a:custGeom>
                <a:noFill/>
                <a:ln w="4763" cap="rnd">
                  <a:solidFill>
                    <a:srgbClr val="292E33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6" id="116"/>
                <p:cNvSpPr/>
                <p:nvPr/>
              </p:nvSpPr>
              <p:spPr>
                <a:xfrm>
                  <a:off x="4198773" y="5450105"/>
                  <a:ext cx="459771" cy="80116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70246" h="296657" stroke="true" fill="norm" extrusionOk="true">
                      <a:moveTo>
                        <a:pt x="3676" y="136625"/>
                      </a:moveTo>
                      <a:cubicBezTo>
                        <a:pt x="885" y="144474"/>
                        <a:pt x="-344" y="152789"/>
                        <a:pt x="56" y="161104"/>
                      </a:cubicBezTo>
                      <a:cubicBezTo>
                        <a:pt x="28" y="175154"/>
                        <a:pt x="11400" y="186555"/>
                        <a:pt x="25440" y="186583"/>
                      </a:cubicBezTo>
                      <a:cubicBezTo>
                        <a:pt x="28555" y="186583"/>
                        <a:pt x="31632" y="186022"/>
                        <a:pt x="34537" y="184917"/>
                      </a:cubicBezTo>
                      <a:cubicBezTo>
                        <a:pt x="42128" y="182307"/>
                        <a:pt x="49148" y="178268"/>
                        <a:pt x="55206" y="173010"/>
                      </a:cubicBezTo>
                      <a:cubicBezTo>
                        <a:pt x="82324" y="151398"/>
                        <a:pt x="102250" y="122071"/>
                        <a:pt x="112356" y="88905"/>
                      </a:cubicBezTo>
                      <a:cubicBezTo>
                        <a:pt x="114070" y="83380"/>
                        <a:pt x="114833" y="76141"/>
                        <a:pt x="109975" y="73093"/>
                      </a:cubicBezTo>
                      <a:cubicBezTo>
                        <a:pt x="106727" y="71417"/>
                        <a:pt x="102802" y="71750"/>
                        <a:pt x="99878" y="73950"/>
                      </a:cubicBezTo>
                      <a:cubicBezTo>
                        <a:pt x="97106" y="76170"/>
                        <a:pt x="94811" y="78922"/>
                        <a:pt x="93116" y="82046"/>
                      </a:cubicBezTo>
                      <a:cubicBezTo>
                        <a:pt x="63655" y="131434"/>
                        <a:pt x="54187" y="190213"/>
                        <a:pt x="66636" y="246353"/>
                      </a:cubicBezTo>
                      <a:cubicBezTo>
                        <a:pt x="68846" y="258659"/>
                        <a:pt x="73723" y="270327"/>
                        <a:pt x="80924" y="280547"/>
                      </a:cubicBezTo>
                      <a:cubicBezTo>
                        <a:pt x="88343" y="290854"/>
                        <a:pt x="100421" y="296788"/>
                        <a:pt x="113118" y="296359"/>
                      </a:cubicBezTo>
                      <a:cubicBezTo>
                        <a:pt x="127806" y="293549"/>
                        <a:pt x="140388" y="284139"/>
                        <a:pt x="147217" y="270832"/>
                      </a:cubicBezTo>
                      <a:cubicBezTo>
                        <a:pt x="163029" y="243943"/>
                        <a:pt x="170982" y="213149"/>
                        <a:pt x="170173" y="181964"/>
                      </a:cubicBezTo>
                      <a:cubicBezTo>
                        <a:pt x="169420" y="150950"/>
                        <a:pt x="165753" y="120080"/>
                        <a:pt x="159219" y="89762"/>
                      </a:cubicBezTo>
                      <a:cubicBezTo>
                        <a:pt x="155218" y="67569"/>
                        <a:pt x="151123" y="45375"/>
                        <a:pt x="147122" y="23087"/>
                      </a:cubicBezTo>
                      <a:cubicBezTo>
                        <a:pt x="145884" y="16515"/>
                        <a:pt x="141598" y="513"/>
                        <a:pt x="137597" y="-154"/>
                      </a:cubicBezTo>
                      <a:cubicBezTo>
                        <a:pt x="130930" y="-1392"/>
                        <a:pt x="117785" y="7085"/>
                        <a:pt x="111975" y="10038"/>
                      </a:cubicBezTo>
                      <a:cubicBezTo>
                        <a:pt x="78647" y="26440"/>
                        <a:pt x="50196" y="51300"/>
                        <a:pt x="29488" y="82142"/>
                      </a:cubicBezTo>
                      <a:cubicBezTo>
                        <a:pt x="17706" y="98620"/>
                        <a:pt x="8962" y="117070"/>
                        <a:pt x="3676" y="136625"/>
                      </a:cubicBezTo>
                      <a:close/>
                    </a:path>
                  </a:pathLst>
                </a:custGeom>
                <a:noFill/>
                <a:ln w="4763" cap="flat">
                  <a:solidFill>
                    <a:srgbClr val="FFFFFF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7" id="117"/>
                <p:cNvSpPr/>
                <p:nvPr/>
              </p:nvSpPr>
              <p:spPr>
                <a:xfrm>
                  <a:off x="4642305" y="5441050"/>
                  <a:ext cx="537001" cy="695965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98843" h="257705" stroke="true" fill="norm" extrusionOk="true">
                      <a:moveTo>
                        <a:pt x="182057" y="63778"/>
                      </a:moveTo>
                      <a:cubicBezTo>
                        <a:pt x="188038" y="69560"/>
                        <a:pt x="192887" y="76408"/>
                        <a:pt x="196344" y="83971"/>
                      </a:cubicBezTo>
                      <a:cubicBezTo>
                        <a:pt x="199811" y="91639"/>
                        <a:pt x="199640" y="100450"/>
                        <a:pt x="195868" y="107974"/>
                      </a:cubicBezTo>
                      <a:cubicBezTo>
                        <a:pt x="191582" y="114699"/>
                        <a:pt x="184676" y="119328"/>
                        <a:pt x="176818" y="120738"/>
                      </a:cubicBezTo>
                      <a:cubicBezTo>
                        <a:pt x="168874" y="121833"/>
                        <a:pt x="160806" y="121452"/>
                        <a:pt x="153005" y="119595"/>
                      </a:cubicBezTo>
                      <a:cubicBezTo>
                        <a:pt x="119030" y="112594"/>
                        <a:pt x="87978" y="95458"/>
                        <a:pt x="63947" y="70446"/>
                      </a:cubicBezTo>
                      <a:cubicBezTo>
                        <a:pt x="60041" y="66350"/>
                        <a:pt x="56041" y="60254"/>
                        <a:pt x="58994" y="55301"/>
                      </a:cubicBezTo>
                      <a:cubicBezTo>
                        <a:pt x="61156" y="52282"/>
                        <a:pt x="64870" y="50796"/>
                        <a:pt x="68519" y="51491"/>
                      </a:cubicBezTo>
                      <a:cubicBezTo>
                        <a:pt x="71948" y="52205"/>
                        <a:pt x="75196" y="53634"/>
                        <a:pt x="78044" y="55682"/>
                      </a:cubicBezTo>
                      <a:cubicBezTo>
                        <a:pt x="126688" y="86305"/>
                        <a:pt x="161816" y="134339"/>
                        <a:pt x="176246" y="189985"/>
                      </a:cubicBezTo>
                      <a:cubicBezTo>
                        <a:pt x="179847" y="201957"/>
                        <a:pt x="180790" y="214569"/>
                        <a:pt x="179009" y="226942"/>
                      </a:cubicBezTo>
                      <a:cubicBezTo>
                        <a:pt x="177027" y="239457"/>
                        <a:pt x="168960" y="250163"/>
                        <a:pt x="157482" y="255517"/>
                      </a:cubicBezTo>
                      <a:cubicBezTo>
                        <a:pt x="143138" y="259660"/>
                        <a:pt x="127697" y="256993"/>
                        <a:pt x="115572" y="248278"/>
                      </a:cubicBezTo>
                      <a:cubicBezTo>
                        <a:pt x="89293" y="231447"/>
                        <a:pt x="68223" y="207634"/>
                        <a:pt x="54707" y="179507"/>
                      </a:cubicBezTo>
                      <a:cubicBezTo>
                        <a:pt x="41372" y="151494"/>
                        <a:pt x="30628" y="122329"/>
                        <a:pt x="22608" y="92353"/>
                      </a:cubicBezTo>
                      <a:lnTo>
                        <a:pt x="3558" y="27393"/>
                      </a:lnTo>
                      <a:cubicBezTo>
                        <a:pt x="1653" y="21011"/>
                        <a:pt x="-1871" y="4819"/>
                        <a:pt x="1177" y="2533"/>
                      </a:cubicBezTo>
                      <a:cubicBezTo>
                        <a:pt x="6511" y="-1563"/>
                        <a:pt x="22037" y="56"/>
                        <a:pt x="28609" y="-39"/>
                      </a:cubicBezTo>
                      <a:cubicBezTo>
                        <a:pt x="65747" y="-477"/>
                        <a:pt x="102351" y="8781"/>
                        <a:pt x="134813" y="26821"/>
                      </a:cubicBezTo>
                      <a:cubicBezTo>
                        <a:pt x="152605" y="36280"/>
                        <a:pt x="168598" y="48786"/>
                        <a:pt x="182057" y="63778"/>
                      </a:cubicBezTo>
                      <a:close/>
                    </a:path>
                  </a:pathLst>
                </a:custGeom>
                <a:noFill/>
                <a:ln w="4763" cap="flat">
                  <a:solidFill>
                    <a:srgbClr val="FFFFFF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</p:grpSp>
        </p:grp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bg>
      <p:bgPr>
        <a:solidFill>
          <a:schemeClr val="accent1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body" sz="quarter" idx="13"/>
          </p:nvPr>
        </p:nvSpPr>
        <p:spPr>
          <a:xfrm>
            <a:off x="660400" y="2560463"/>
            <a:ext cx="6408057" cy="1716367"/>
          </a:xfrm>
        </p:spPr>
        <p:txBody>
          <a:bodyPr vert="horz" anchor="b" tIns="45720" lIns="91440" bIns="45720" rIns="91440">
            <a:spAutoFit/>
          </a:bodyPr>
          <a:p>
            <a:pPr algn="l" indent="0" marL="0">
              <a:lnSpc>
                <a:spcPct val="90000"/>
              </a:lnSpc>
              <a:spcBef>
                <a:spcPts val="1000"/>
              </a:spcBef>
            </a:pPr>
            <a:r>
              <a:rPr lang="en-GB" b="true" i="true" sz="5400" baseline="0" u="none">
                <a:solidFill>
                  <a:schemeClr val="accent1"/>
                </a:solidFill>
                <a:latin typeface="Arial"/>
                <a:ea typeface="Arial"/>
              </a:rPr>
              <a:t>Thank you </a:t>
            </a:r>
            <a:r>
              <a:rPr lang="en-GB" b="true" i="true" sz="5400" baseline="0" u="none">
                <a:solidFill>
                  <a:srgbClr val="000000"/>
                </a:solidFill>
                <a:latin typeface="Arial"/>
                <a:ea typeface="Arial"/>
              </a:rPr>
              <a:t>for </a:t>
            </a:r>
          </a:p>
          <a:p>
            <a:pPr algn="l" indent="0" marL="0">
              <a:lnSpc>
                <a:spcPct val="90000"/>
              </a:lnSpc>
              <a:spcBef>
                <a:spcPts val="1000"/>
              </a:spcBef>
            </a:pPr>
            <a:r>
              <a:rPr lang="en-GB" b="true" i="true" sz="5400" baseline="0" u="none">
                <a:solidFill>
                  <a:srgbClr val="000000"/>
                </a:solidFill>
                <a:latin typeface="Arial"/>
                <a:ea typeface="Arial"/>
              </a:rPr>
              <a:t>watching.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660400" y="4506153"/>
            <a:ext cx="2540000" cy="535853"/>
          </a:xfrm>
          <a:prstGeom prst="roundRect">
            <a:avLst>
              <a:gd name="adj" fmla="val 14297"/>
            </a:avLst>
          </a:prstGeom>
        </p:spPr>
        <p:txBody>
          <a:bodyPr anchor="t" rtlCol="false" vert="horz" tIns="45720" lIns="91440" bIns="45720" rIns="91440">
            <a:normAutofit/>
          </a:bodyPr>
          <a:lstStyle/>
          <a:p>
            <a:pPr algn="l" indent="0" marL="0">
              <a:lnSpc>
                <a:spcPct val="90000"/>
              </a:lnSpc>
              <a:defRPr/>
            </a:pPr>
            <a:r>
              <a:rPr lang="en-AU" b="false" i="false" sz="1800" baseline="0" u="none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吴浩楠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58952B"/>
      </a:accent1>
      <a:accent2>
        <a:srgbClr val="82A145"/>
      </a:accent2>
      <a:accent3>
        <a:srgbClr val="FFA200"/>
      </a:accent3>
      <a:accent4>
        <a:srgbClr val="828282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2" baseType="lpstr">
      <vt:lpstr>Arial</vt:lpstr>
      <vt:lpstr>Office Theme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cp:lastModifiedBy>卓伟 罗</cp:lastModifiedBy>
  <dcterms:modified xsi:type="dcterms:W3CDTF">2024-05-20T00:48:33Z</dcterms:modified>
  <cp:revision>2</cp:revision>
</cp:coreProperties>
</file>